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8" r:id="rId2"/>
    <p:sldId id="274" r:id="rId3"/>
    <p:sldId id="272" r:id="rId4"/>
    <p:sldId id="271" r:id="rId5"/>
    <p:sldId id="275" r:id="rId6"/>
    <p:sldId id="27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89A"/>
    <a:srgbClr val="DF1352"/>
    <a:srgbClr val="DC348C"/>
    <a:srgbClr val="D5FC79"/>
    <a:srgbClr val="F4EDDA"/>
    <a:srgbClr val="0D5427"/>
    <a:srgbClr val="9AF3A0"/>
    <a:srgbClr val="00D7D1"/>
    <a:srgbClr val="E668C2"/>
    <a:srgbClr val="F08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71"/>
    <p:restoredTop sz="94898"/>
  </p:normalViewPr>
  <p:slideViewPr>
    <p:cSldViewPr snapToGrid="0" snapToObjects="1">
      <p:cViewPr varScale="1">
        <p:scale>
          <a:sx n="121" d="100"/>
          <a:sy n="121" d="100"/>
        </p:scale>
        <p:origin x="1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2.tiff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634C5B-8D56-1E42-9924-5EC5752185E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E3AF71-4901-8C4D-88AE-A4E600BC2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24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E3AF71-4901-8C4D-88AE-A4E600BC29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23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46BCF-3DF3-1C46-8A5A-C2E671D89A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B89621-8BA2-3543-A810-7BF88E312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84223A-EFED-2E44-8A10-BB6974E46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57409-D8EC-594D-A9AE-44794CD18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5FEC57-AE24-5D4A-967C-AA3515532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710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50853-132E-BE44-BCE3-188074AC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2D5CC8-ADA0-D242-92FC-327F71E872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120C0-A5DA-5D46-A45C-AA7C2AFFA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956BF-5B64-9F4E-A94E-B28AC2321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5AFD0-5E24-864A-AE16-B05BF2B0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96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666352-C3A2-FE42-B5A0-A60FF18716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3CAA7D-9D12-1149-8781-274B805C91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80C08-1313-3745-AB6C-555833995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66FC2-99B2-DB4D-9A80-6C23F4C1F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F6323-61B7-CB4C-A2EE-0DB89955C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74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A36F2-DF1A-E040-981B-1BEABFFD6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6F70B-6A88-B540-8BFD-76EAE448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26622-FEA5-D545-B18C-651FE09E5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0D5852-9DF4-BD4E-B524-8C66AE2EE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3B7FAA-991D-234E-A6AB-4697EF8A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383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55D42-456C-5949-9399-C305D3F59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1F6CE-6BAF-B84C-BF7E-946199183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0D331-B67E-8D4F-9711-AC3690D55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5428C-8E80-7A4D-9769-9044E7E11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21229-3740-954E-A4E0-242E3F8A6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00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38214-CC73-B24D-9DEF-8DD5B057E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DDF6D-915F-7C4E-884D-3CB4412429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973564-C894-DE40-A0A8-DF0EFE7BA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6C608-9ABE-D54B-84B3-F01909E8C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6D4383-143D-C146-98FE-2D8E8578E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EE7FCF-EB25-8141-AC65-F49AD9C95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881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6F9A0-DFF9-D049-9107-96D0064FB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8FD7F-A954-5A40-AEEB-7FE30D26B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E41AC6-F2C9-524F-9D25-B431FFB56D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322E4E-DCB4-DB4E-91EF-B11A3703FC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0CA3DE-AC3D-8D41-BD87-7FB0579116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41D25F-FBE0-A344-AB51-96B1827E2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7B1A86-5B5E-6148-B068-F6A932368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09D1C3-BE0F-604D-BE65-7766942E7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78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EC5D2-2A75-5041-B7BB-859BFD177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B1DBE7-D41B-774C-AD83-E66FC9E83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1D7DC-D8BB-DB49-A542-457D11D9B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614F01-57E6-3349-880B-04F2D321B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52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9F9C64-3FEE-004A-84D2-4E2D30611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782A50-7BD4-2347-9A0F-A661D5011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D6BF3-E155-F94A-8A72-5FF2B6FB2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9727F-1C22-8F48-A35D-4DA2C0645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F70BD-F4A5-904B-891E-FEEC0EAC5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E659B7-8EBC-D34E-A0BD-9325CB1EF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D0A1E-EB93-3C44-9262-8C3223F85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033290-64CE-E645-9817-7645B9F85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55A70F-20F1-E74D-994D-4C895D059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405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1C436-9866-4D4A-8E1B-9AB2775EE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AECBA5-23BF-FD41-BCF5-66F693AF3F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BE85B2-0D67-5E47-8738-AB0C41FEC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626487-D2D6-1B47-AC15-C586D596D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F7B15A-2F03-CC4B-8396-801E92D87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A0148-F349-784B-9109-AB3973BF5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072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DFC99E-3F46-8A46-A01C-94AEF2943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E215C-044E-2E45-AACF-B95C9033E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18F1B-0232-0E49-AC5E-BC8A111387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BC319-22AA-2A42-AC60-5E515AE3E203}" type="datetimeFigureOut">
              <a:rPr lang="en-US" smtClean="0"/>
              <a:t>5/22/22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EBC5C-DEE9-FE41-AC65-A0F3BFD510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ED2D7-78A2-4947-89D8-0357D2DB37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F21E1-2383-4141-A4C8-8827DA5DD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5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2.tiff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84AA421-6340-0D4F-8246-118497EE0622}"/>
              </a:ext>
            </a:extLst>
          </p:cNvPr>
          <p:cNvSpPr/>
          <p:nvPr/>
        </p:nvSpPr>
        <p:spPr>
          <a:xfrm>
            <a:off x="0" y="0"/>
            <a:ext cx="9839739" cy="433951"/>
          </a:xfrm>
          <a:prstGeom prst="rect">
            <a:avLst/>
          </a:prstGeom>
          <a:solidFill>
            <a:srgbClr val="0D5427">
              <a:alpha val="9764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526513-3065-224A-B969-BDAD63626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244" y="6396001"/>
            <a:ext cx="2116836" cy="4339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C525591-9230-9F42-9FDA-92393B143C62}"/>
              </a:ext>
            </a:extLst>
          </p:cNvPr>
          <p:cNvSpPr/>
          <p:nvPr/>
        </p:nvSpPr>
        <p:spPr>
          <a:xfrm>
            <a:off x="2137720" y="28048"/>
            <a:ext cx="74558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rial Nova" panose="020F0502020204030204" pitchFamily="34" charset="0"/>
              </a:rPr>
              <a:t>2nd</a:t>
            </a:r>
            <a:r>
              <a:rPr lang="en-US" i="0" u="none" strike="noStrike" dirty="0">
                <a:solidFill>
                  <a:schemeClr val="bg1"/>
                </a:solidFill>
                <a:effectLst/>
                <a:latin typeface="Arial Nova" panose="020F0502020204030204" pitchFamily="34" charset="0"/>
              </a:rPr>
              <a:t> Annual Undergraduate Quantitative Biology Summer School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FDD344-FCBE-A440-8895-594C050FDB0D}"/>
              </a:ext>
            </a:extLst>
          </p:cNvPr>
          <p:cNvSpPr/>
          <p:nvPr/>
        </p:nvSpPr>
        <p:spPr>
          <a:xfrm>
            <a:off x="639417" y="2814959"/>
            <a:ext cx="8560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D5427"/>
                </a:solidFill>
                <a:latin typeface="Arial Nova" panose="020B0504020202020204" pitchFamily="34" charset="0"/>
              </a:rPr>
              <a:t>Tutorial 1_1:</a:t>
            </a:r>
            <a:r>
              <a:rPr lang="en-US" dirty="0">
                <a:solidFill>
                  <a:srgbClr val="0D5427"/>
                </a:solidFill>
                <a:latin typeface="Arial Nova" panose="020B0504020202020204" pitchFamily="34" charset="0"/>
              </a:rPr>
              <a:t> Basic Image manipulation in a Python interactive notebook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1E2C10-24A6-2746-9DD9-EBCE90FEEF5B}"/>
              </a:ext>
            </a:extLst>
          </p:cNvPr>
          <p:cNvSpPr/>
          <p:nvPr/>
        </p:nvSpPr>
        <p:spPr>
          <a:xfrm>
            <a:off x="639417" y="3219539"/>
            <a:ext cx="33362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D5427"/>
                </a:solidFill>
                <a:latin typeface="Arial Nova" panose="020B0504020202020204" pitchFamily="34" charset="0"/>
              </a:rPr>
              <a:t>Instructor:</a:t>
            </a:r>
            <a:r>
              <a:rPr lang="en-US" dirty="0">
                <a:solidFill>
                  <a:srgbClr val="0D5427"/>
                </a:solidFill>
                <a:latin typeface="Arial Nova" panose="020B0504020202020204" pitchFamily="34" charset="0"/>
              </a:rPr>
              <a:t> Luis Aguilera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E7DCBD5-399E-1B4E-BDA8-C605B58668CF}"/>
              </a:ext>
            </a:extLst>
          </p:cNvPr>
          <p:cNvSpPr/>
          <p:nvPr/>
        </p:nvSpPr>
        <p:spPr>
          <a:xfrm>
            <a:off x="639417" y="3624119"/>
            <a:ext cx="48204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D5427"/>
                </a:solidFill>
                <a:latin typeface="Arial Nova" panose="020B0504020202020204" pitchFamily="34" charset="0"/>
              </a:rPr>
              <a:t>e-mail: </a:t>
            </a:r>
            <a:r>
              <a:rPr lang="en-US" dirty="0" err="1">
                <a:solidFill>
                  <a:srgbClr val="0D5427"/>
                </a:solidFill>
                <a:latin typeface="Arial Nova" panose="020B0504020202020204" pitchFamily="34" charset="0"/>
              </a:rPr>
              <a:t>luis.aguilera@colostate.edu</a:t>
            </a:r>
            <a:endParaRPr lang="en-US" dirty="0">
              <a:solidFill>
                <a:srgbClr val="0D5427"/>
              </a:solidFill>
              <a:latin typeface="Arial Nova" panose="020B05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6A23009-27DE-4848-965E-A68043350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6590" y="0"/>
            <a:ext cx="1479110" cy="465919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2597FA61-0FA2-444D-9689-C1621DCE5B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05"/>
          <a:stretch/>
        </p:blipFill>
        <p:spPr bwMode="auto">
          <a:xfrm>
            <a:off x="10216669" y="2238109"/>
            <a:ext cx="1749031" cy="189236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1103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29CBF1-0999-934D-9DE2-A920C68E8D03}"/>
              </a:ext>
            </a:extLst>
          </p:cNvPr>
          <p:cNvSpPr/>
          <p:nvPr/>
        </p:nvSpPr>
        <p:spPr>
          <a:xfrm>
            <a:off x="0" y="48338"/>
            <a:ext cx="1189051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D5427"/>
                </a:solidFill>
                <a:latin typeface="Arial Nova" panose="020B0504020202020204" pitchFamily="34" charset="0"/>
              </a:rPr>
              <a:t>Digital images</a:t>
            </a:r>
            <a:endParaRPr lang="en-US" sz="1600" dirty="0">
              <a:solidFill>
                <a:srgbClr val="0D5427"/>
              </a:solidFill>
              <a:latin typeface="Arial Nova" panose="020B05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4A38C-41E7-F34D-9F1E-FAA14A1CE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560" y="65922"/>
            <a:ext cx="1758222" cy="55383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17003F-7960-F14A-99DE-574BCA69C207}"/>
              </a:ext>
            </a:extLst>
          </p:cNvPr>
          <p:cNvSpPr/>
          <p:nvPr/>
        </p:nvSpPr>
        <p:spPr>
          <a:xfrm>
            <a:off x="103267" y="663780"/>
            <a:ext cx="11871738" cy="45719"/>
          </a:xfrm>
          <a:prstGeom prst="roundRect">
            <a:avLst/>
          </a:prstGeom>
          <a:solidFill>
            <a:srgbClr val="0D5427"/>
          </a:solidFill>
          <a:ln>
            <a:solidFill>
              <a:srgbClr val="0D54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5427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3371D4-399C-4536-891A-01B2862ACA10}"/>
              </a:ext>
            </a:extLst>
          </p:cNvPr>
          <p:cNvSpPr/>
          <p:nvPr/>
        </p:nvSpPr>
        <p:spPr>
          <a:xfrm>
            <a:off x="122045" y="816350"/>
            <a:ext cx="1577446" cy="594361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22225" cmpd="sng">
            <a:solidFill>
              <a:srgbClr val="13582C">
                <a:alpha val="99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16836"/>
                      <a:gd name="connsiteY0" fmla="*/ 0 h 6261206"/>
                      <a:gd name="connsiteX1" fmla="*/ 550377 w 2116836"/>
                      <a:gd name="connsiteY1" fmla="*/ 0 h 6261206"/>
                      <a:gd name="connsiteX2" fmla="*/ 1058418 w 2116836"/>
                      <a:gd name="connsiteY2" fmla="*/ 0 h 6261206"/>
                      <a:gd name="connsiteX3" fmla="*/ 1587627 w 2116836"/>
                      <a:gd name="connsiteY3" fmla="*/ 0 h 6261206"/>
                      <a:gd name="connsiteX4" fmla="*/ 2116836 w 2116836"/>
                      <a:gd name="connsiteY4" fmla="*/ 0 h 6261206"/>
                      <a:gd name="connsiteX5" fmla="*/ 2116836 w 2116836"/>
                      <a:gd name="connsiteY5" fmla="*/ 443976 h 6261206"/>
                      <a:gd name="connsiteX6" fmla="*/ 2116836 w 2116836"/>
                      <a:gd name="connsiteY6" fmla="*/ 825341 h 6261206"/>
                      <a:gd name="connsiteX7" fmla="*/ 2116836 w 2116836"/>
                      <a:gd name="connsiteY7" fmla="*/ 1269317 h 6261206"/>
                      <a:gd name="connsiteX8" fmla="*/ 2116836 w 2116836"/>
                      <a:gd name="connsiteY8" fmla="*/ 1775906 h 6261206"/>
                      <a:gd name="connsiteX9" fmla="*/ 2116836 w 2116836"/>
                      <a:gd name="connsiteY9" fmla="*/ 2345106 h 6261206"/>
                      <a:gd name="connsiteX10" fmla="*/ 2116836 w 2116836"/>
                      <a:gd name="connsiteY10" fmla="*/ 2789083 h 6261206"/>
                      <a:gd name="connsiteX11" fmla="*/ 2116836 w 2116836"/>
                      <a:gd name="connsiteY11" fmla="*/ 3483507 h 6261206"/>
                      <a:gd name="connsiteX12" fmla="*/ 2116836 w 2116836"/>
                      <a:gd name="connsiteY12" fmla="*/ 4052708 h 6261206"/>
                      <a:gd name="connsiteX13" fmla="*/ 2116836 w 2116836"/>
                      <a:gd name="connsiteY13" fmla="*/ 4747133 h 6261206"/>
                      <a:gd name="connsiteX14" fmla="*/ 2116836 w 2116836"/>
                      <a:gd name="connsiteY14" fmla="*/ 5378945 h 6261206"/>
                      <a:gd name="connsiteX15" fmla="*/ 2116836 w 2116836"/>
                      <a:gd name="connsiteY15" fmla="*/ 6261206 h 6261206"/>
                      <a:gd name="connsiteX16" fmla="*/ 1566459 w 2116836"/>
                      <a:gd name="connsiteY16" fmla="*/ 6261206 h 6261206"/>
                      <a:gd name="connsiteX17" fmla="*/ 1016081 w 2116836"/>
                      <a:gd name="connsiteY17" fmla="*/ 6261206 h 6261206"/>
                      <a:gd name="connsiteX18" fmla="*/ 486872 w 2116836"/>
                      <a:gd name="connsiteY18" fmla="*/ 6261206 h 6261206"/>
                      <a:gd name="connsiteX19" fmla="*/ 0 w 2116836"/>
                      <a:gd name="connsiteY19" fmla="*/ 6261206 h 6261206"/>
                      <a:gd name="connsiteX20" fmla="*/ 0 w 2116836"/>
                      <a:gd name="connsiteY20" fmla="*/ 5566781 h 6261206"/>
                      <a:gd name="connsiteX21" fmla="*/ 0 w 2116836"/>
                      <a:gd name="connsiteY21" fmla="*/ 4872357 h 6261206"/>
                      <a:gd name="connsiteX22" fmla="*/ 0 w 2116836"/>
                      <a:gd name="connsiteY22" fmla="*/ 4303156 h 6261206"/>
                      <a:gd name="connsiteX23" fmla="*/ 0 w 2116836"/>
                      <a:gd name="connsiteY23" fmla="*/ 3671344 h 6261206"/>
                      <a:gd name="connsiteX24" fmla="*/ 0 w 2116836"/>
                      <a:gd name="connsiteY24" fmla="*/ 3102143 h 6261206"/>
                      <a:gd name="connsiteX25" fmla="*/ 0 w 2116836"/>
                      <a:gd name="connsiteY25" fmla="*/ 2532942 h 6261206"/>
                      <a:gd name="connsiteX26" fmla="*/ 0 w 2116836"/>
                      <a:gd name="connsiteY26" fmla="*/ 1963742 h 6261206"/>
                      <a:gd name="connsiteX27" fmla="*/ 0 w 2116836"/>
                      <a:gd name="connsiteY27" fmla="*/ 1582378 h 6261206"/>
                      <a:gd name="connsiteX28" fmla="*/ 0 w 2116836"/>
                      <a:gd name="connsiteY28" fmla="*/ 950565 h 6261206"/>
                      <a:gd name="connsiteX29" fmla="*/ 0 w 2116836"/>
                      <a:gd name="connsiteY29" fmla="*/ 569201 h 6261206"/>
                      <a:gd name="connsiteX30" fmla="*/ 0 w 2116836"/>
                      <a:gd name="connsiteY30" fmla="*/ 0 h 6261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2116836" h="6261206" fill="none" extrusionOk="0">
                        <a:moveTo>
                          <a:pt x="0" y="0"/>
                        </a:moveTo>
                        <a:cubicBezTo>
                          <a:pt x="225918" y="-34016"/>
                          <a:pt x="395079" y="44159"/>
                          <a:pt x="550377" y="0"/>
                        </a:cubicBezTo>
                        <a:cubicBezTo>
                          <a:pt x="705675" y="-44159"/>
                          <a:pt x="925264" y="18151"/>
                          <a:pt x="1058418" y="0"/>
                        </a:cubicBezTo>
                        <a:cubicBezTo>
                          <a:pt x="1191572" y="-18151"/>
                          <a:pt x="1363242" y="33856"/>
                          <a:pt x="1587627" y="0"/>
                        </a:cubicBezTo>
                        <a:cubicBezTo>
                          <a:pt x="1812012" y="-33856"/>
                          <a:pt x="1878985" y="29310"/>
                          <a:pt x="2116836" y="0"/>
                        </a:cubicBezTo>
                        <a:cubicBezTo>
                          <a:pt x="2159368" y="204024"/>
                          <a:pt x="2101610" y="287280"/>
                          <a:pt x="2116836" y="443976"/>
                        </a:cubicBezTo>
                        <a:cubicBezTo>
                          <a:pt x="2132062" y="600672"/>
                          <a:pt x="2115766" y="667996"/>
                          <a:pt x="2116836" y="825341"/>
                        </a:cubicBezTo>
                        <a:cubicBezTo>
                          <a:pt x="2117906" y="982686"/>
                          <a:pt x="2077803" y="1120058"/>
                          <a:pt x="2116836" y="1269317"/>
                        </a:cubicBezTo>
                        <a:cubicBezTo>
                          <a:pt x="2155869" y="1418576"/>
                          <a:pt x="2114106" y="1588629"/>
                          <a:pt x="2116836" y="1775906"/>
                        </a:cubicBezTo>
                        <a:cubicBezTo>
                          <a:pt x="2119566" y="1963183"/>
                          <a:pt x="2101020" y="2128890"/>
                          <a:pt x="2116836" y="2345106"/>
                        </a:cubicBezTo>
                        <a:cubicBezTo>
                          <a:pt x="2132652" y="2561322"/>
                          <a:pt x="2115868" y="2574478"/>
                          <a:pt x="2116836" y="2789083"/>
                        </a:cubicBezTo>
                        <a:cubicBezTo>
                          <a:pt x="2117804" y="3003688"/>
                          <a:pt x="2062089" y="3302658"/>
                          <a:pt x="2116836" y="3483507"/>
                        </a:cubicBezTo>
                        <a:cubicBezTo>
                          <a:pt x="2171583" y="3664356"/>
                          <a:pt x="2101663" y="3831819"/>
                          <a:pt x="2116836" y="4052708"/>
                        </a:cubicBezTo>
                        <a:cubicBezTo>
                          <a:pt x="2132009" y="4273597"/>
                          <a:pt x="2055702" y="4456217"/>
                          <a:pt x="2116836" y="4747133"/>
                        </a:cubicBezTo>
                        <a:cubicBezTo>
                          <a:pt x="2177970" y="5038050"/>
                          <a:pt x="2068871" y="5192335"/>
                          <a:pt x="2116836" y="5378945"/>
                        </a:cubicBezTo>
                        <a:cubicBezTo>
                          <a:pt x="2164801" y="5565555"/>
                          <a:pt x="2064795" y="6030993"/>
                          <a:pt x="2116836" y="6261206"/>
                        </a:cubicBezTo>
                        <a:cubicBezTo>
                          <a:pt x="1928233" y="6278718"/>
                          <a:pt x="1685770" y="6219426"/>
                          <a:pt x="1566459" y="6261206"/>
                        </a:cubicBezTo>
                        <a:cubicBezTo>
                          <a:pt x="1447148" y="6302986"/>
                          <a:pt x="1203439" y="6244651"/>
                          <a:pt x="1016081" y="6261206"/>
                        </a:cubicBezTo>
                        <a:cubicBezTo>
                          <a:pt x="828723" y="6277761"/>
                          <a:pt x="593713" y="6201409"/>
                          <a:pt x="486872" y="6261206"/>
                        </a:cubicBezTo>
                        <a:cubicBezTo>
                          <a:pt x="380031" y="6321003"/>
                          <a:pt x="120721" y="6219335"/>
                          <a:pt x="0" y="6261206"/>
                        </a:cubicBezTo>
                        <a:cubicBezTo>
                          <a:pt x="-22346" y="6029246"/>
                          <a:pt x="71141" y="5860547"/>
                          <a:pt x="0" y="5566781"/>
                        </a:cubicBezTo>
                        <a:cubicBezTo>
                          <a:pt x="-71141" y="5273016"/>
                          <a:pt x="69428" y="5078049"/>
                          <a:pt x="0" y="4872357"/>
                        </a:cubicBezTo>
                        <a:cubicBezTo>
                          <a:pt x="-69428" y="4666665"/>
                          <a:pt x="63076" y="4570884"/>
                          <a:pt x="0" y="4303156"/>
                        </a:cubicBezTo>
                        <a:cubicBezTo>
                          <a:pt x="-63076" y="4035428"/>
                          <a:pt x="32504" y="3819356"/>
                          <a:pt x="0" y="3671344"/>
                        </a:cubicBezTo>
                        <a:cubicBezTo>
                          <a:pt x="-32504" y="3523332"/>
                          <a:pt x="17503" y="3348248"/>
                          <a:pt x="0" y="3102143"/>
                        </a:cubicBezTo>
                        <a:cubicBezTo>
                          <a:pt x="-17503" y="2856038"/>
                          <a:pt x="21591" y="2763441"/>
                          <a:pt x="0" y="2532942"/>
                        </a:cubicBezTo>
                        <a:cubicBezTo>
                          <a:pt x="-21591" y="2302443"/>
                          <a:pt x="68254" y="2235060"/>
                          <a:pt x="0" y="1963742"/>
                        </a:cubicBezTo>
                        <a:cubicBezTo>
                          <a:pt x="-68254" y="1692424"/>
                          <a:pt x="10005" y="1754039"/>
                          <a:pt x="0" y="1582378"/>
                        </a:cubicBezTo>
                        <a:cubicBezTo>
                          <a:pt x="-10005" y="1410717"/>
                          <a:pt x="60088" y="1252307"/>
                          <a:pt x="0" y="950565"/>
                        </a:cubicBezTo>
                        <a:cubicBezTo>
                          <a:pt x="-60088" y="648823"/>
                          <a:pt x="43154" y="738812"/>
                          <a:pt x="0" y="569201"/>
                        </a:cubicBezTo>
                        <a:cubicBezTo>
                          <a:pt x="-43154" y="399590"/>
                          <a:pt x="3087" y="259507"/>
                          <a:pt x="0" y="0"/>
                        </a:cubicBezTo>
                        <a:close/>
                      </a:path>
                      <a:path w="2116836" h="6261206" stroke="0" extrusionOk="0">
                        <a:moveTo>
                          <a:pt x="0" y="0"/>
                        </a:moveTo>
                        <a:cubicBezTo>
                          <a:pt x="194979" y="-17842"/>
                          <a:pt x="275613" y="24047"/>
                          <a:pt x="508041" y="0"/>
                        </a:cubicBezTo>
                        <a:cubicBezTo>
                          <a:pt x="740469" y="-24047"/>
                          <a:pt x="797934" y="16205"/>
                          <a:pt x="973745" y="0"/>
                        </a:cubicBezTo>
                        <a:cubicBezTo>
                          <a:pt x="1149556" y="-16205"/>
                          <a:pt x="1311326" y="51706"/>
                          <a:pt x="1545290" y="0"/>
                        </a:cubicBezTo>
                        <a:cubicBezTo>
                          <a:pt x="1779254" y="-51706"/>
                          <a:pt x="1839294" y="59057"/>
                          <a:pt x="2116836" y="0"/>
                        </a:cubicBezTo>
                        <a:cubicBezTo>
                          <a:pt x="2125097" y="190710"/>
                          <a:pt x="2113017" y="356820"/>
                          <a:pt x="2116836" y="506588"/>
                        </a:cubicBezTo>
                        <a:cubicBezTo>
                          <a:pt x="2120655" y="656356"/>
                          <a:pt x="2081267" y="797988"/>
                          <a:pt x="2116836" y="950565"/>
                        </a:cubicBezTo>
                        <a:cubicBezTo>
                          <a:pt x="2152405" y="1103142"/>
                          <a:pt x="2084051" y="1404827"/>
                          <a:pt x="2116836" y="1519765"/>
                        </a:cubicBezTo>
                        <a:cubicBezTo>
                          <a:pt x="2149621" y="1634703"/>
                          <a:pt x="2108642" y="1816681"/>
                          <a:pt x="2116836" y="2088966"/>
                        </a:cubicBezTo>
                        <a:cubicBezTo>
                          <a:pt x="2125030" y="2361251"/>
                          <a:pt x="2083755" y="2326902"/>
                          <a:pt x="2116836" y="2532942"/>
                        </a:cubicBezTo>
                        <a:cubicBezTo>
                          <a:pt x="2149917" y="2738982"/>
                          <a:pt x="2084942" y="2880121"/>
                          <a:pt x="2116836" y="2976919"/>
                        </a:cubicBezTo>
                        <a:cubicBezTo>
                          <a:pt x="2148730" y="3073717"/>
                          <a:pt x="2066025" y="3261988"/>
                          <a:pt x="2116836" y="3546119"/>
                        </a:cubicBezTo>
                        <a:cubicBezTo>
                          <a:pt x="2167647" y="3830250"/>
                          <a:pt x="2056171" y="3975028"/>
                          <a:pt x="2116836" y="4177932"/>
                        </a:cubicBezTo>
                        <a:cubicBezTo>
                          <a:pt x="2177501" y="4380836"/>
                          <a:pt x="2110320" y="4401695"/>
                          <a:pt x="2116836" y="4559296"/>
                        </a:cubicBezTo>
                        <a:cubicBezTo>
                          <a:pt x="2123352" y="4716897"/>
                          <a:pt x="2106247" y="4909785"/>
                          <a:pt x="2116836" y="5128497"/>
                        </a:cubicBezTo>
                        <a:cubicBezTo>
                          <a:pt x="2127425" y="5347209"/>
                          <a:pt x="2070713" y="5463623"/>
                          <a:pt x="2116836" y="5697697"/>
                        </a:cubicBezTo>
                        <a:cubicBezTo>
                          <a:pt x="2162959" y="5931771"/>
                          <a:pt x="2065839" y="5991022"/>
                          <a:pt x="2116836" y="6261206"/>
                        </a:cubicBezTo>
                        <a:cubicBezTo>
                          <a:pt x="1993577" y="6323026"/>
                          <a:pt x="1833543" y="6207492"/>
                          <a:pt x="1566459" y="6261206"/>
                        </a:cubicBezTo>
                        <a:cubicBezTo>
                          <a:pt x="1299375" y="6314920"/>
                          <a:pt x="1184532" y="6197961"/>
                          <a:pt x="1037250" y="6261206"/>
                        </a:cubicBezTo>
                        <a:cubicBezTo>
                          <a:pt x="889968" y="6324451"/>
                          <a:pt x="675538" y="6260177"/>
                          <a:pt x="571546" y="6261206"/>
                        </a:cubicBezTo>
                        <a:cubicBezTo>
                          <a:pt x="467554" y="6262235"/>
                          <a:pt x="125534" y="6241738"/>
                          <a:pt x="0" y="6261206"/>
                        </a:cubicBezTo>
                        <a:cubicBezTo>
                          <a:pt x="-57040" y="6099636"/>
                          <a:pt x="2135" y="5712203"/>
                          <a:pt x="0" y="5566781"/>
                        </a:cubicBezTo>
                        <a:cubicBezTo>
                          <a:pt x="-2135" y="5421359"/>
                          <a:pt x="37294" y="5021150"/>
                          <a:pt x="0" y="4872357"/>
                        </a:cubicBezTo>
                        <a:cubicBezTo>
                          <a:pt x="-37294" y="4723564"/>
                          <a:pt x="7798" y="4522358"/>
                          <a:pt x="0" y="4303156"/>
                        </a:cubicBezTo>
                        <a:cubicBezTo>
                          <a:pt x="-7798" y="4083954"/>
                          <a:pt x="58613" y="4042155"/>
                          <a:pt x="0" y="3796568"/>
                        </a:cubicBezTo>
                        <a:cubicBezTo>
                          <a:pt x="-58613" y="3550981"/>
                          <a:pt x="26008" y="3516111"/>
                          <a:pt x="0" y="3415203"/>
                        </a:cubicBezTo>
                        <a:cubicBezTo>
                          <a:pt x="-26008" y="3314296"/>
                          <a:pt x="40033" y="3189905"/>
                          <a:pt x="0" y="3033839"/>
                        </a:cubicBezTo>
                        <a:cubicBezTo>
                          <a:pt x="-40033" y="2877773"/>
                          <a:pt x="40622" y="2657965"/>
                          <a:pt x="0" y="2402026"/>
                        </a:cubicBezTo>
                        <a:cubicBezTo>
                          <a:pt x="-40622" y="2146087"/>
                          <a:pt x="50341" y="2089474"/>
                          <a:pt x="0" y="1958050"/>
                        </a:cubicBezTo>
                        <a:cubicBezTo>
                          <a:pt x="-50341" y="1826626"/>
                          <a:pt x="11843" y="1502672"/>
                          <a:pt x="0" y="1263625"/>
                        </a:cubicBezTo>
                        <a:cubicBezTo>
                          <a:pt x="-11843" y="1024579"/>
                          <a:pt x="9227" y="897968"/>
                          <a:pt x="0" y="757037"/>
                        </a:cubicBezTo>
                        <a:cubicBezTo>
                          <a:pt x="-9227" y="616106"/>
                          <a:pt x="36062" y="2925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Nova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9448C9-2A66-4E3B-AAC2-8BB995AF1DB0}"/>
              </a:ext>
            </a:extLst>
          </p:cNvPr>
          <p:cNvSpPr/>
          <p:nvPr/>
        </p:nvSpPr>
        <p:spPr>
          <a:xfrm>
            <a:off x="122045" y="816350"/>
            <a:ext cx="1577446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0" u="none" strike="noStrike" dirty="0">
                <a:effectLst/>
                <a:latin typeface="Arial Nova" panose="020F0502020204030204" pitchFamily="34" charset="0"/>
              </a:rPr>
              <a:t>Outline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Program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 Nova" panose="020F0502020204030204" pitchFamily="34" charset="0"/>
              </a:rPr>
              <a:t>Digital images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Image sequence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Filters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Maximum projection</a:t>
            </a:r>
          </a:p>
          <a:p>
            <a:endParaRPr lang="en-US" sz="1400" i="0" u="none" strike="noStrike" dirty="0">
              <a:effectLst/>
              <a:latin typeface="Arial Nova" panose="020F05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349819-A013-7842-8BC2-64504163C1D6}"/>
              </a:ext>
            </a:extLst>
          </p:cNvPr>
          <p:cNvSpPr/>
          <p:nvPr/>
        </p:nvSpPr>
        <p:spPr>
          <a:xfrm>
            <a:off x="1895498" y="1446668"/>
            <a:ext cx="100982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2289A"/>
                </a:solidFill>
              </a:rPr>
              <a:t>What is an image?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FCC1931-6A03-4E45-B540-78057B101CBD}"/>
              </a:ext>
            </a:extLst>
          </p:cNvPr>
          <p:cNvGrpSpPr>
            <a:grpSpLocks noChangeAspect="1"/>
          </p:cNvGrpSpPr>
          <p:nvPr/>
        </p:nvGrpSpPr>
        <p:grpSpPr>
          <a:xfrm>
            <a:off x="2536994" y="4012204"/>
            <a:ext cx="1168549" cy="1141563"/>
            <a:chOff x="1278675" y="1739595"/>
            <a:chExt cx="1609491" cy="1572321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8C33849-001A-D048-A0E7-CA3A1C50BB19}"/>
                </a:ext>
              </a:extLst>
            </p:cNvPr>
            <p:cNvSpPr/>
            <p:nvPr/>
          </p:nvSpPr>
          <p:spPr>
            <a:xfrm>
              <a:off x="1278675" y="1739595"/>
              <a:ext cx="1609491" cy="1572321"/>
            </a:xfrm>
            <a:prstGeom prst="ellipse">
              <a:avLst/>
            </a:prstGeom>
            <a:noFill/>
            <a:ln w="28575">
              <a:solidFill>
                <a:srgbClr val="DF13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Graphic 28" descr="Mitochondria with solid fill">
              <a:extLst>
                <a:ext uri="{FF2B5EF4-FFF2-40B4-BE49-F238E27FC236}">
                  <a16:creationId xmlns:a16="http://schemas.microsoft.com/office/drawing/2014/main" id="{9B3DF595-9B48-E449-8F5D-2FF8987B48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21325333">
              <a:off x="1896232" y="2440028"/>
              <a:ext cx="833525" cy="833525"/>
            </a:xfrm>
            <a:prstGeom prst="rect">
              <a:avLst/>
            </a:prstGeom>
          </p:spPr>
        </p:pic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A976796-DFD0-F744-B414-4D650DF19627}"/>
                </a:ext>
              </a:extLst>
            </p:cNvPr>
            <p:cNvGrpSpPr/>
            <p:nvPr/>
          </p:nvGrpSpPr>
          <p:grpSpPr>
            <a:xfrm>
              <a:off x="1447051" y="1940328"/>
              <a:ext cx="813673" cy="737170"/>
              <a:chOff x="1447051" y="1940328"/>
              <a:chExt cx="813673" cy="737170"/>
            </a:xfrm>
          </p:grpSpPr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231A388E-52FF-5B49-86B3-6E571B6F3FF0}"/>
                  </a:ext>
                </a:extLst>
              </p:cNvPr>
              <p:cNvSpPr/>
              <p:nvPr/>
            </p:nvSpPr>
            <p:spPr>
              <a:xfrm rot="18947416">
                <a:off x="1447051" y="1940328"/>
                <a:ext cx="813673" cy="737170"/>
              </a:xfrm>
              <a:prstGeom prst="roundRect">
                <a:avLst>
                  <a:gd name="adj" fmla="val 38068"/>
                </a:avLst>
              </a:prstGeom>
              <a:solidFill>
                <a:srgbClr val="DF1352">
                  <a:alpha val="77000"/>
                </a:srgb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D06427F1-8BF0-7244-B54C-5A626BDA96E6}"/>
                  </a:ext>
                </a:extLst>
              </p:cNvPr>
              <p:cNvSpPr/>
              <p:nvPr/>
            </p:nvSpPr>
            <p:spPr>
              <a:xfrm>
                <a:off x="1664438" y="2111240"/>
                <a:ext cx="378898" cy="395345"/>
              </a:xfrm>
              <a:prstGeom prst="ellipse">
                <a:avLst/>
              </a:prstGeom>
              <a:solidFill>
                <a:srgbClr val="DF1352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9" name="Graphic 8" descr="Lightbulb with solid fill">
            <a:extLst>
              <a:ext uri="{FF2B5EF4-FFF2-40B4-BE49-F238E27FC236}">
                <a16:creationId xmlns:a16="http://schemas.microsoft.com/office/drawing/2014/main" id="{E7A2DB21-8187-B747-8D81-2FCFA03508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559043" y="2366264"/>
            <a:ext cx="914400" cy="914400"/>
          </a:xfrm>
          <a:prstGeom prst="rect">
            <a:avLst/>
          </a:prstGeom>
        </p:spPr>
      </p:pic>
      <p:pic>
        <p:nvPicPr>
          <p:cNvPr id="13" name="Graphic 12" descr="Camera with solid fill">
            <a:extLst>
              <a:ext uri="{FF2B5EF4-FFF2-40B4-BE49-F238E27FC236}">
                <a16:creationId xmlns:a16="http://schemas.microsoft.com/office/drawing/2014/main" id="{8A4A9A9D-AA2A-AD45-8661-18604D5913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783325" y="3531889"/>
            <a:ext cx="914400" cy="914400"/>
          </a:xfrm>
          <a:prstGeom prst="rect">
            <a:avLst/>
          </a:prstGeom>
        </p:spPr>
      </p:pic>
      <p:graphicFrame>
        <p:nvGraphicFramePr>
          <p:cNvPr id="15" name="Table 44">
            <a:extLst>
              <a:ext uri="{FF2B5EF4-FFF2-40B4-BE49-F238E27FC236}">
                <a16:creationId xmlns:a16="http://schemas.microsoft.com/office/drawing/2014/main" id="{30DA8992-9CAD-874C-82A8-8EB5C68491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174325"/>
              </p:ext>
            </p:extLst>
          </p:nvPr>
        </p:nvGraphicFramePr>
        <p:xfrm>
          <a:off x="7673797" y="2530820"/>
          <a:ext cx="2152674" cy="219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9186">
                  <a:extLst>
                    <a:ext uri="{9D8B030D-6E8A-4147-A177-3AD203B41FA5}">
                      <a16:colId xmlns:a16="http://schemas.microsoft.com/office/drawing/2014/main" val="575429701"/>
                    </a:ext>
                  </a:extLst>
                </a:gridCol>
                <a:gridCol w="239186">
                  <a:extLst>
                    <a:ext uri="{9D8B030D-6E8A-4147-A177-3AD203B41FA5}">
                      <a16:colId xmlns:a16="http://schemas.microsoft.com/office/drawing/2014/main" val="2433079906"/>
                    </a:ext>
                  </a:extLst>
                </a:gridCol>
                <a:gridCol w="239186">
                  <a:extLst>
                    <a:ext uri="{9D8B030D-6E8A-4147-A177-3AD203B41FA5}">
                      <a16:colId xmlns:a16="http://schemas.microsoft.com/office/drawing/2014/main" val="1397481181"/>
                    </a:ext>
                  </a:extLst>
                </a:gridCol>
                <a:gridCol w="239186">
                  <a:extLst>
                    <a:ext uri="{9D8B030D-6E8A-4147-A177-3AD203B41FA5}">
                      <a16:colId xmlns:a16="http://schemas.microsoft.com/office/drawing/2014/main" val="2642313819"/>
                    </a:ext>
                  </a:extLst>
                </a:gridCol>
                <a:gridCol w="239186">
                  <a:extLst>
                    <a:ext uri="{9D8B030D-6E8A-4147-A177-3AD203B41FA5}">
                      <a16:colId xmlns:a16="http://schemas.microsoft.com/office/drawing/2014/main" val="688198225"/>
                    </a:ext>
                  </a:extLst>
                </a:gridCol>
                <a:gridCol w="239186">
                  <a:extLst>
                    <a:ext uri="{9D8B030D-6E8A-4147-A177-3AD203B41FA5}">
                      <a16:colId xmlns:a16="http://schemas.microsoft.com/office/drawing/2014/main" val="1626039706"/>
                    </a:ext>
                  </a:extLst>
                </a:gridCol>
                <a:gridCol w="239186">
                  <a:extLst>
                    <a:ext uri="{9D8B030D-6E8A-4147-A177-3AD203B41FA5}">
                      <a16:colId xmlns:a16="http://schemas.microsoft.com/office/drawing/2014/main" val="3715663144"/>
                    </a:ext>
                  </a:extLst>
                </a:gridCol>
                <a:gridCol w="239186">
                  <a:extLst>
                    <a:ext uri="{9D8B030D-6E8A-4147-A177-3AD203B41FA5}">
                      <a16:colId xmlns:a16="http://schemas.microsoft.com/office/drawing/2014/main" val="227086433"/>
                    </a:ext>
                  </a:extLst>
                </a:gridCol>
                <a:gridCol w="239186">
                  <a:extLst>
                    <a:ext uri="{9D8B030D-6E8A-4147-A177-3AD203B41FA5}">
                      <a16:colId xmlns:a16="http://schemas.microsoft.com/office/drawing/2014/main" val="2999367542"/>
                    </a:ext>
                  </a:extLst>
                </a:gridCol>
              </a:tblGrid>
              <a:tr h="23299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380007"/>
                  </a:ext>
                </a:extLst>
              </a:tr>
              <a:tr h="23299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31055"/>
                  </a:ext>
                </a:extLst>
              </a:tr>
              <a:tr h="23299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933873"/>
                  </a:ext>
                </a:extLst>
              </a:tr>
              <a:tr h="23299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0314003"/>
                  </a:ext>
                </a:extLst>
              </a:tr>
              <a:tr h="23299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130286"/>
                  </a:ext>
                </a:extLst>
              </a:tr>
              <a:tr h="23299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3371808"/>
                  </a:ext>
                </a:extLst>
              </a:tr>
              <a:tr h="23299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30002"/>
                  </a:ext>
                </a:extLst>
              </a:tr>
              <a:tr h="23299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1500999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9F0572EE-7638-8645-8526-C815FDD8994E}"/>
              </a:ext>
            </a:extLst>
          </p:cNvPr>
          <p:cNvSpPr txBox="1"/>
          <p:nvPr/>
        </p:nvSpPr>
        <p:spPr>
          <a:xfrm>
            <a:off x="2402084" y="5246557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Real object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35B5433-7E2F-7F4E-A358-D674CA1357DC}"/>
              </a:ext>
            </a:extLst>
          </p:cNvPr>
          <p:cNvSpPr txBox="1"/>
          <p:nvPr/>
        </p:nvSpPr>
        <p:spPr>
          <a:xfrm>
            <a:off x="3195753" y="2515998"/>
            <a:ext cx="1577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Illumination source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C2E07EA-5655-1242-A95A-FBED5119ABE5}"/>
              </a:ext>
            </a:extLst>
          </p:cNvPr>
          <p:cNvSpPr txBox="1"/>
          <p:nvPr/>
        </p:nvSpPr>
        <p:spPr>
          <a:xfrm>
            <a:off x="4595277" y="4362958"/>
            <a:ext cx="1417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Acquisition </a:t>
            </a:r>
          </a:p>
          <a:p>
            <a:pPr algn="ctr"/>
            <a:r>
              <a:rPr lang="en-US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system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5B941AE-76D9-C64A-A311-9912DF5A3496}"/>
              </a:ext>
            </a:extLst>
          </p:cNvPr>
          <p:cNvCxnSpPr>
            <a:cxnSpLocks/>
          </p:cNvCxnSpPr>
          <p:nvPr/>
        </p:nvCxnSpPr>
        <p:spPr>
          <a:xfrm flipV="1">
            <a:off x="5749430" y="2560800"/>
            <a:ext cx="1923373" cy="1399289"/>
          </a:xfrm>
          <a:prstGeom prst="line">
            <a:avLst/>
          </a:prstGeom>
          <a:ln w="38100">
            <a:solidFill>
              <a:srgbClr val="DF13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36541BE-0AF1-B346-B22D-A87CAA0494E4}"/>
              </a:ext>
            </a:extLst>
          </p:cNvPr>
          <p:cNvCxnSpPr>
            <a:cxnSpLocks/>
          </p:cNvCxnSpPr>
          <p:nvPr/>
        </p:nvCxnSpPr>
        <p:spPr>
          <a:xfrm>
            <a:off x="5725159" y="3960089"/>
            <a:ext cx="1975221" cy="726034"/>
          </a:xfrm>
          <a:prstGeom prst="line">
            <a:avLst/>
          </a:prstGeom>
          <a:ln w="38100">
            <a:solidFill>
              <a:srgbClr val="DF13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47AA963-DF9B-A047-AAAF-47BFDF6AD6D8}"/>
              </a:ext>
            </a:extLst>
          </p:cNvPr>
          <p:cNvCxnSpPr>
            <a:cxnSpLocks/>
          </p:cNvCxnSpPr>
          <p:nvPr/>
        </p:nvCxnSpPr>
        <p:spPr>
          <a:xfrm>
            <a:off x="3250989" y="3359915"/>
            <a:ext cx="2965" cy="460694"/>
          </a:xfrm>
          <a:prstGeom prst="straightConnector1">
            <a:avLst/>
          </a:prstGeom>
          <a:ln w="38100">
            <a:solidFill>
              <a:srgbClr val="DC348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3DBA916B-CEDA-F040-B94A-35E331EA967D}"/>
              </a:ext>
            </a:extLst>
          </p:cNvPr>
          <p:cNvCxnSpPr>
            <a:cxnSpLocks/>
          </p:cNvCxnSpPr>
          <p:nvPr/>
        </p:nvCxnSpPr>
        <p:spPr>
          <a:xfrm>
            <a:off x="3043627" y="3362414"/>
            <a:ext cx="2965" cy="460694"/>
          </a:xfrm>
          <a:prstGeom prst="straightConnector1">
            <a:avLst/>
          </a:prstGeom>
          <a:ln w="38100">
            <a:solidFill>
              <a:srgbClr val="DC348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3C97D606-8246-9F4A-A208-8F0A55E34A08}"/>
              </a:ext>
            </a:extLst>
          </p:cNvPr>
          <p:cNvCxnSpPr>
            <a:cxnSpLocks/>
          </p:cNvCxnSpPr>
          <p:nvPr/>
        </p:nvCxnSpPr>
        <p:spPr>
          <a:xfrm>
            <a:off x="2836265" y="3376367"/>
            <a:ext cx="2965" cy="460694"/>
          </a:xfrm>
          <a:prstGeom prst="straightConnector1">
            <a:avLst/>
          </a:prstGeom>
          <a:ln w="38100">
            <a:solidFill>
              <a:srgbClr val="DC348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2862779-D06B-D84E-ABD3-016974A0DF0E}"/>
              </a:ext>
            </a:extLst>
          </p:cNvPr>
          <p:cNvGrpSpPr/>
          <p:nvPr/>
        </p:nvGrpSpPr>
        <p:grpSpPr>
          <a:xfrm>
            <a:off x="7673801" y="2521599"/>
            <a:ext cx="2135840" cy="2195732"/>
            <a:chOff x="4200670" y="2813775"/>
            <a:chExt cx="793718" cy="815975"/>
          </a:xfrm>
        </p:grpSpPr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AB7347BB-AC4A-9943-AAAE-E190886BE759}"/>
                </a:ext>
              </a:extLst>
            </p:cNvPr>
            <p:cNvSpPr/>
            <p:nvPr/>
          </p:nvSpPr>
          <p:spPr>
            <a:xfrm>
              <a:off x="4200670" y="2813775"/>
              <a:ext cx="793718" cy="815975"/>
            </a:xfrm>
            <a:prstGeom prst="roundRect">
              <a:avLst>
                <a:gd name="adj" fmla="val 1397"/>
              </a:avLst>
            </a:prstGeom>
            <a:noFill/>
            <a:ln w="38100">
              <a:solidFill>
                <a:srgbClr val="DF13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58C31AA-1DC6-0A4E-BCCD-E89229DB96C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82034" y="2917690"/>
              <a:ext cx="620424" cy="606096"/>
              <a:chOff x="1278675" y="1739595"/>
              <a:chExt cx="1609491" cy="1572321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F51B1D05-C4EC-FA46-A7B0-3DC2D9A7AA5E}"/>
                  </a:ext>
                </a:extLst>
              </p:cNvPr>
              <p:cNvSpPr/>
              <p:nvPr/>
            </p:nvSpPr>
            <p:spPr>
              <a:xfrm>
                <a:off x="1278675" y="1739595"/>
                <a:ext cx="1609491" cy="1572321"/>
              </a:xfrm>
              <a:prstGeom prst="ellipse">
                <a:avLst/>
              </a:prstGeom>
              <a:noFill/>
              <a:ln w="28575">
                <a:solidFill>
                  <a:srgbClr val="DF135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1" name="Graphic 40" descr="Mitochondria with solid fill">
                <a:extLst>
                  <a:ext uri="{FF2B5EF4-FFF2-40B4-BE49-F238E27FC236}">
                    <a16:creationId xmlns:a16="http://schemas.microsoft.com/office/drawing/2014/main" id="{96C43CEC-8CF6-B447-AAB6-EB2E80D3B8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 rot="21325333">
                <a:off x="1896232" y="2440028"/>
                <a:ext cx="833525" cy="833525"/>
              </a:xfrm>
              <a:prstGeom prst="rect">
                <a:avLst/>
              </a:prstGeom>
            </p:spPr>
          </p:pic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3BDA363-2760-A544-8A99-24AAFE85C337}"/>
                  </a:ext>
                </a:extLst>
              </p:cNvPr>
              <p:cNvGrpSpPr/>
              <p:nvPr/>
            </p:nvGrpSpPr>
            <p:grpSpPr>
              <a:xfrm>
                <a:off x="1447051" y="1940328"/>
                <a:ext cx="813673" cy="737170"/>
                <a:chOff x="1447051" y="1940328"/>
                <a:chExt cx="813673" cy="737170"/>
              </a:xfrm>
            </p:grpSpPr>
            <p:sp>
              <p:nvSpPr>
                <p:cNvPr id="43" name="Rounded Rectangle 42">
                  <a:extLst>
                    <a:ext uri="{FF2B5EF4-FFF2-40B4-BE49-F238E27FC236}">
                      <a16:creationId xmlns:a16="http://schemas.microsoft.com/office/drawing/2014/main" id="{6BC939BA-7EFB-F04A-B976-9B856C5F15F0}"/>
                    </a:ext>
                  </a:extLst>
                </p:cNvPr>
                <p:cNvSpPr/>
                <p:nvPr/>
              </p:nvSpPr>
              <p:spPr>
                <a:xfrm rot="18947416">
                  <a:off x="1447051" y="1940328"/>
                  <a:ext cx="813673" cy="737170"/>
                </a:xfrm>
                <a:prstGeom prst="roundRect">
                  <a:avLst>
                    <a:gd name="adj" fmla="val 38068"/>
                  </a:avLst>
                </a:prstGeom>
                <a:solidFill>
                  <a:srgbClr val="DF1352">
                    <a:alpha val="77000"/>
                  </a:srgbClr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963B3BEF-51B8-EB4A-B03F-1CA5412B5D83}"/>
                    </a:ext>
                  </a:extLst>
                </p:cNvPr>
                <p:cNvSpPr/>
                <p:nvPr/>
              </p:nvSpPr>
              <p:spPr>
                <a:xfrm>
                  <a:off x="1664438" y="2111240"/>
                  <a:ext cx="378898" cy="395345"/>
                </a:xfrm>
                <a:prstGeom prst="ellipse">
                  <a:avLst/>
                </a:prstGeom>
                <a:solidFill>
                  <a:srgbClr val="DF135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8DD43599-3BE0-494C-949B-77653F40D69A}"/>
              </a:ext>
            </a:extLst>
          </p:cNvPr>
          <p:cNvSpPr txBox="1"/>
          <p:nvPr/>
        </p:nvSpPr>
        <p:spPr>
          <a:xfrm>
            <a:off x="7307182" y="5174712"/>
            <a:ext cx="2757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Image is a matrix of data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77E60283-E7B4-EB4C-91E9-8A60A82095BD}"/>
              </a:ext>
            </a:extLst>
          </p:cNvPr>
          <p:cNvCxnSpPr>
            <a:cxnSpLocks/>
          </p:cNvCxnSpPr>
          <p:nvPr/>
        </p:nvCxnSpPr>
        <p:spPr>
          <a:xfrm flipH="1" flipV="1">
            <a:off x="3825835" y="4062943"/>
            <a:ext cx="918562" cy="82030"/>
          </a:xfrm>
          <a:prstGeom prst="line">
            <a:avLst/>
          </a:prstGeom>
          <a:ln w="38100">
            <a:solidFill>
              <a:srgbClr val="DF13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076E032-F8D2-F440-9533-DD5B90D89AD1}"/>
              </a:ext>
            </a:extLst>
          </p:cNvPr>
          <p:cNvCxnSpPr>
            <a:cxnSpLocks/>
          </p:cNvCxnSpPr>
          <p:nvPr/>
        </p:nvCxnSpPr>
        <p:spPr>
          <a:xfrm flipH="1">
            <a:off x="4013938" y="4140743"/>
            <a:ext cx="754397" cy="667596"/>
          </a:xfrm>
          <a:prstGeom prst="line">
            <a:avLst/>
          </a:prstGeom>
          <a:ln w="38100">
            <a:solidFill>
              <a:srgbClr val="DF13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2002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29CBF1-0999-934D-9DE2-A920C68E8D03}"/>
              </a:ext>
            </a:extLst>
          </p:cNvPr>
          <p:cNvSpPr/>
          <p:nvPr/>
        </p:nvSpPr>
        <p:spPr>
          <a:xfrm>
            <a:off x="0" y="48338"/>
            <a:ext cx="1189051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D5427"/>
                </a:solidFill>
                <a:latin typeface="Arial Nova" panose="020B0504020202020204" pitchFamily="34" charset="0"/>
              </a:rPr>
              <a:t>Digital image</a:t>
            </a:r>
            <a:endParaRPr lang="en-US" sz="1600" dirty="0">
              <a:solidFill>
                <a:srgbClr val="0D5427"/>
              </a:solidFill>
              <a:latin typeface="Arial Nova" panose="020B05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4A38C-41E7-F34D-9F1E-FAA14A1CE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560" y="65922"/>
            <a:ext cx="1758222" cy="55383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17003F-7960-F14A-99DE-574BCA69C207}"/>
              </a:ext>
            </a:extLst>
          </p:cNvPr>
          <p:cNvSpPr/>
          <p:nvPr/>
        </p:nvSpPr>
        <p:spPr>
          <a:xfrm>
            <a:off x="103267" y="663780"/>
            <a:ext cx="11871738" cy="45719"/>
          </a:xfrm>
          <a:prstGeom prst="roundRect">
            <a:avLst/>
          </a:prstGeom>
          <a:solidFill>
            <a:srgbClr val="0D5427"/>
          </a:solidFill>
          <a:ln>
            <a:solidFill>
              <a:srgbClr val="0D54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5427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3371D4-399C-4536-891A-01B2862ACA10}"/>
              </a:ext>
            </a:extLst>
          </p:cNvPr>
          <p:cNvSpPr/>
          <p:nvPr/>
        </p:nvSpPr>
        <p:spPr>
          <a:xfrm>
            <a:off x="122045" y="816350"/>
            <a:ext cx="1577446" cy="594361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22225" cmpd="sng">
            <a:solidFill>
              <a:srgbClr val="13582C">
                <a:alpha val="99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16836"/>
                      <a:gd name="connsiteY0" fmla="*/ 0 h 6261206"/>
                      <a:gd name="connsiteX1" fmla="*/ 550377 w 2116836"/>
                      <a:gd name="connsiteY1" fmla="*/ 0 h 6261206"/>
                      <a:gd name="connsiteX2" fmla="*/ 1058418 w 2116836"/>
                      <a:gd name="connsiteY2" fmla="*/ 0 h 6261206"/>
                      <a:gd name="connsiteX3" fmla="*/ 1587627 w 2116836"/>
                      <a:gd name="connsiteY3" fmla="*/ 0 h 6261206"/>
                      <a:gd name="connsiteX4" fmla="*/ 2116836 w 2116836"/>
                      <a:gd name="connsiteY4" fmla="*/ 0 h 6261206"/>
                      <a:gd name="connsiteX5" fmla="*/ 2116836 w 2116836"/>
                      <a:gd name="connsiteY5" fmla="*/ 443976 h 6261206"/>
                      <a:gd name="connsiteX6" fmla="*/ 2116836 w 2116836"/>
                      <a:gd name="connsiteY6" fmla="*/ 825341 h 6261206"/>
                      <a:gd name="connsiteX7" fmla="*/ 2116836 w 2116836"/>
                      <a:gd name="connsiteY7" fmla="*/ 1269317 h 6261206"/>
                      <a:gd name="connsiteX8" fmla="*/ 2116836 w 2116836"/>
                      <a:gd name="connsiteY8" fmla="*/ 1775906 h 6261206"/>
                      <a:gd name="connsiteX9" fmla="*/ 2116836 w 2116836"/>
                      <a:gd name="connsiteY9" fmla="*/ 2345106 h 6261206"/>
                      <a:gd name="connsiteX10" fmla="*/ 2116836 w 2116836"/>
                      <a:gd name="connsiteY10" fmla="*/ 2789083 h 6261206"/>
                      <a:gd name="connsiteX11" fmla="*/ 2116836 w 2116836"/>
                      <a:gd name="connsiteY11" fmla="*/ 3483507 h 6261206"/>
                      <a:gd name="connsiteX12" fmla="*/ 2116836 w 2116836"/>
                      <a:gd name="connsiteY12" fmla="*/ 4052708 h 6261206"/>
                      <a:gd name="connsiteX13" fmla="*/ 2116836 w 2116836"/>
                      <a:gd name="connsiteY13" fmla="*/ 4747133 h 6261206"/>
                      <a:gd name="connsiteX14" fmla="*/ 2116836 w 2116836"/>
                      <a:gd name="connsiteY14" fmla="*/ 5378945 h 6261206"/>
                      <a:gd name="connsiteX15" fmla="*/ 2116836 w 2116836"/>
                      <a:gd name="connsiteY15" fmla="*/ 6261206 h 6261206"/>
                      <a:gd name="connsiteX16" fmla="*/ 1566459 w 2116836"/>
                      <a:gd name="connsiteY16" fmla="*/ 6261206 h 6261206"/>
                      <a:gd name="connsiteX17" fmla="*/ 1016081 w 2116836"/>
                      <a:gd name="connsiteY17" fmla="*/ 6261206 h 6261206"/>
                      <a:gd name="connsiteX18" fmla="*/ 486872 w 2116836"/>
                      <a:gd name="connsiteY18" fmla="*/ 6261206 h 6261206"/>
                      <a:gd name="connsiteX19" fmla="*/ 0 w 2116836"/>
                      <a:gd name="connsiteY19" fmla="*/ 6261206 h 6261206"/>
                      <a:gd name="connsiteX20" fmla="*/ 0 w 2116836"/>
                      <a:gd name="connsiteY20" fmla="*/ 5566781 h 6261206"/>
                      <a:gd name="connsiteX21" fmla="*/ 0 w 2116836"/>
                      <a:gd name="connsiteY21" fmla="*/ 4872357 h 6261206"/>
                      <a:gd name="connsiteX22" fmla="*/ 0 w 2116836"/>
                      <a:gd name="connsiteY22" fmla="*/ 4303156 h 6261206"/>
                      <a:gd name="connsiteX23" fmla="*/ 0 w 2116836"/>
                      <a:gd name="connsiteY23" fmla="*/ 3671344 h 6261206"/>
                      <a:gd name="connsiteX24" fmla="*/ 0 w 2116836"/>
                      <a:gd name="connsiteY24" fmla="*/ 3102143 h 6261206"/>
                      <a:gd name="connsiteX25" fmla="*/ 0 w 2116836"/>
                      <a:gd name="connsiteY25" fmla="*/ 2532942 h 6261206"/>
                      <a:gd name="connsiteX26" fmla="*/ 0 w 2116836"/>
                      <a:gd name="connsiteY26" fmla="*/ 1963742 h 6261206"/>
                      <a:gd name="connsiteX27" fmla="*/ 0 w 2116836"/>
                      <a:gd name="connsiteY27" fmla="*/ 1582378 h 6261206"/>
                      <a:gd name="connsiteX28" fmla="*/ 0 w 2116836"/>
                      <a:gd name="connsiteY28" fmla="*/ 950565 h 6261206"/>
                      <a:gd name="connsiteX29" fmla="*/ 0 w 2116836"/>
                      <a:gd name="connsiteY29" fmla="*/ 569201 h 6261206"/>
                      <a:gd name="connsiteX30" fmla="*/ 0 w 2116836"/>
                      <a:gd name="connsiteY30" fmla="*/ 0 h 6261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2116836" h="6261206" fill="none" extrusionOk="0">
                        <a:moveTo>
                          <a:pt x="0" y="0"/>
                        </a:moveTo>
                        <a:cubicBezTo>
                          <a:pt x="225918" y="-34016"/>
                          <a:pt x="395079" y="44159"/>
                          <a:pt x="550377" y="0"/>
                        </a:cubicBezTo>
                        <a:cubicBezTo>
                          <a:pt x="705675" y="-44159"/>
                          <a:pt x="925264" y="18151"/>
                          <a:pt x="1058418" y="0"/>
                        </a:cubicBezTo>
                        <a:cubicBezTo>
                          <a:pt x="1191572" y="-18151"/>
                          <a:pt x="1363242" y="33856"/>
                          <a:pt x="1587627" y="0"/>
                        </a:cubicBezTo>
                        <a:cubicBezTo>
                          <a:pt x="1812012" y="-33856"/>
                          <a:pt x="1878985" y="29310"/>
                          <a:pt x="2116836" y="0"/>
                        </a:cubicBezTo>
                        <a:cubicBezTo>
                          <a:pt x="2159368" y="204024"/>
                          <a:pt x="2101610" y="287280"/>
                          <a:pt x="2116836" y="443976"/>
                        </a:cubicBezTo>
                        <a:cubicBezTo>
                          <a:pt x="2132062" y="600672"/>
                          <a:pt x="2115766" y="667996"/>
                          <a:pt x="2116836" y="825341"/>
                        </a:cubicBezTo>
                        <a:cubicBezTo>
                          <a:pt x="2117906" y="982686"/>
                          <a:pt x="2077803" y="1120058"/>
                          <a:pt x="2116836" y="1269317"/>
                        </a:cubicBezTo>
                        <a:cubicBezTo>
                          <a:pt x="2155869" y="1418576"/>
                          <a:pt x="2114106" y="1588629"/>
                          <a:pt x="2116836" y="1775906"/>
                        </a:cubicBezTo>
                        <a:cubicBezTo>
                          <a:pt x="2119566" y="1963183"/>
                          <a:pt x="2101020" y="2128890"/>
                          <a:pt x="2116836" y="2345106"/>
                        </a:cubicBezTo>
                        <a:cubicBezTo>
                          <a:pt x="2132652" y="2561322"/>
                          <a:pt x="2115868" y="2574478"/>
                          <a:pt x="2116836" y="2789083"/>
                        </a:cubicBezTo>
                        <a:cubicBezTo>
                          <a:pt x="2117804" y="3003688"/>
                          <a:pt x="2062089" y="3302658"/>
                          <a:pt x="2116836" y="3483507"/>
                        </a:cubicBezTo>
                        <a:cubicBezTo>
                          <a:pt x="2171583" y="3664356"/>
                          <a:pt x="2101663" y="3831819"/>
                          <a:pt x="2116836" y="4052708"/>
                        </a:cubicBezTo>
                        <a:cubicBezTo>
                          <a:pt x="2132009" y="4273597"/>
                          <a:pt x="2055702" y="4456217"/>
                          <a:pt x="2116836" y="4747133"/>
                        </a:cubicBezTo>
                        <a:cubicBezTo>
                          <a:pt x="2177970" y="5038050"/>
                          <a:pt x="2068871" y="5192335"/>
                          <a:pt x="2116836" y="5378945"/>
                        </a:cubicBezTo>
                        <a:cubicBezTo>
                          <a:pt x="2164801" y="5565555"/>
                          <a:pt x="2064795" y="6030993"/>
                          <a:pt x="2116836" y="6261206"/>
                        </a:cubicBezTo>
                        <a:cubicBezTo>
                          <a:pt x="1928233" y="6278718"/>
                          <a:pt x="1685770" y="6219426"/>
                          <a:pt x="1566459" y="6261206"/>
                        </a:cubicBezTo>
                        <a:cubicBezTo>
                          <a:pt x="1447148" y="6302986"/>
                          <a:pt x="1203439" y="6244651"/>
                          <a:pt x="1016081" y="6261206"/>
                        </a:cubicBezTo>
                        <a:cubicBezTo>
                          <a:pt x="828723" y="6277761"/>
                          <a:pt x="593713" y="6201409"/>
                          <a:pt x="486872" y="6261206"/>
                        </a:cubicBezTo>
                        <a:cubicBezTo>
                          <a:pt x="380031" y="6321003"/>
                          <a:pt x="120721" y="6219335"/>
                          <a:pt x="0" y="6261206"/>
                        </a:cubicBezTo>
                        <a:cubicBezTo>
                          <a:pt x="-22346" y="6029246"/>
                          <a:pt x="71141" y="5860547"/>
                          <a:pt x="0" y="5566781"/>
                        </a:cubicBezTo>
                        <a:cubicBezTo>
                          <a:pt x="-71141" y="5273016"/>
                          <a:pt x="69428" y="5078049"/>
                          <a:pt x="0" y="4872357"/>
                        </a:cubicBezTo>
                        <a:cubicBezTo>
                          <a:pt x="-69428" y="4666665"/>
                          <a:pt x="63076" y="4570884"/>
                          <a:pt x="0" y="4303156"/>
                        </a:cubicBezTo>
                        <a:cubicBezTo>
                          <a:pt x="-63076" y="4035428"/>
                          <a:pt x="32504" y="3819356"/>
                          <a:pt x="0" y="3671344"/>
                        </a:cubicBezTo>
                        <a:cubicBezTo>
                          <a:pt x="-32504" y="3523332"/>
                          <a:pt x="17503" y="3348248"/>
                          <a:pt x="0" y="3102143"/>
                        </a:cubicBezTo>
                        <a:cubicBezTo>
                          <a:pt x="-17503" y="2856038"/>
                          <a:pt x="21591" y="2763441"/>
                          <a:pt x="0" y="2532942"/>
                        </a:cubicBezTo>
                        <a:cubicBezTo>
                          <a:pt x="-21591" y="2302443"/>
                          <a:pt x="68254" y="2235060"/>
                          <a:pt x="0" y="1963742"/>
                        </a:cubicBezTo>
                        <a:cubicBezTo>
                          <a:pt x="-68254" y="1692424"/>
                          <a:pt x="10005" y="1754039"/>
                          <a:pt x="0" y="1582378"/>
                        </a:cubicBezTo>
                        <a:cubicBezTo>
                          <a:pt x="-10005" y="1410717"/>
                          <a:pt x="60088" y="1252307"/>
                          <a:pt x="0" y="950565"/>
                        </a:cubicBezTo>
                        <a:cubicBezTo>
                          <a:pt x="-60088" y="648823"/>
                          <a:pt x="43154" y="738812"/>
                          <a:pt x="0" y="569201"/>
                        </a:cubicBezTo>
                        <a:cubicBezTo>
                          <a:pt x="-43154" y="399590"/>
                          <a:pt x="3087" y="259507"/>
                          <a:pt x="0" y="0"/>
                        </a:cubicBezTo>
                        <a:close/>
                      </a:path>
                      <a:path w="2116836" h="6261206" stroke="0" extrusionOk="0">
                        <a:moveTo>
                          <a:pt x="0" y="0"/>
                        </a:moveTo>
                        <a:cubicBezTo>
                          <a:pt x="194979" y="-17842"/>
                          <a:pt x="275613" y="24047"/>
                          <a:pt x="508041" y="0"/>
                        </a:cubicBezTo>
                        <a:cubicBezTo>
                          <a:pt x="740469" y="-24047"/>
                          <a:pt x="797934" y="16205"/>
                          <a:pt x="973745" y="0"/>
                        </a:cubicBezTo>
                        <a:cubicBezTo>
                          <a:pt x="1149556" y="-16205"/>
                          <a:pt x="1311326" y="51706"/>
                          <a:pt x="1545290" y="0"/>
                        </a:cubicBezTo>
                        <a:cubicBezTo>
                          <a:pt x="1779254" y="-51706"/>
                          <a:pt x="1839294" y="59057"/>
                          <a:pt x="2116836" y="0"/>
                        </a:cubicBezTo>
                        <a:cubicBezTo>
                          <a:pt x="2125097" y="190710"/>
                          <a:pt x="2113017" y="356820"/>
                          <a:pt x="2116836" y="506588"/>
                        </a:cubicBezTo>
                        <a:cubicBezTo>
                          <a:pt x="2120655" y="656356"/>
                          <a:pt x="2081267" y="797988"/>
                          <a:pt x="2116836" y="950565"/>
                        </a:cubicBezTo>
                        <a:cubicBezTo>
                          <a:pt x="2152405" y="1103142"/>
                          <a:pt x="2084051" y="1404827"/>
                          <a:pt x="2116836" y="1519765"/>
                        </a:cubicBezTo>
                        <a:cubicBezTo>
                          <a:pt x="2149621" y="1634703"/>
                          <a:pt x="2108642" y="1816681"/>
                          <a:pt x="2116836" y="2088966"/>
                        </a:cubicBezTo>
                        <a:cubicBezTo>
                          <a:pt x="2125030" y="2361251"/>
                          <a:pt x="2083755" y="2326902"/>
                          <a:pt x="2116836" y="2532942"/>
                        </a:cubicBezTo>
                        <a:cubicBezTo>
                          <a:pt x="2149917" y="2738982"/>
                          <a:pt x="2084942" y="2880121"/>
                          <a:pt x="2116836" y="2976919"/>
                        </a:cubicBezTo>
                        <a:cubicBezTo>
                          <a:pt x="2148730" y="3073717"/>
                          <a:pt x="2066025" y="3261988"/>
                          <a:pt x="2116836" y="3546119"/>
                        </a:cubicBezTo>
                        <a:cubicBezTo>
                          <a:pt x="2167647" y="3830250"/>
                          <a:pt x="2056171" y="3975028"/>
                          <a:pt x="2116836" y="4177932"/>
                        </a:cubicBezTo>
                        <a:cubicBezTo>
                          <a:pt x="2177501" y="4380836"/>
                          <a:pt x="2110320" y="4401695"/>
                          <a:pt x="2116836" y="4559296"/>
                        </a:cubicBezTo>
                        <a:cubicBezTo>
                          <a:pt x="2123352" y="4716897"/>
                          <a:pt x="2106247" y="4909785"/>
                          <a:pt x="2116836" y="5128497"/>
                        </a:cubicBezTo>
                        <a:cubicBezTo>
                          <a:pt x="2127425" y="5347209"/>
                          <a:pt x="2070713" y="5463623"/>
                          <a:pt x="2116836" y="5697697"/>
                        </a:cubicBezTo>
                        <a:cubicBezTo>
                          <a:pt x="2162959" y="5931771"/>
                          <a:pt x="2065839" y="5991022"/>
                          <a:pt x="2116836" y="6261206"/>
                        </a:cubicBezTo>
                        <a:cubicBezTo>
                          <a:pt x="1993577" y="6323026"/>
                          <a:pt x="1833543" y="6207492"/>
                          <a:pt x="1566459" y="6261206"/>
                        </a:cubicBezTo>
                        <a:cubicBezTo>
                          <a:pt x="1299375" y="6314920"/>
                          <a:pt x="1184532" y="6197961"/>
                          <a:pt x="1037250" y="6261206"/>
                        </a:cubicBezTo>
                        <a:cubicBezTo>
                          <a:pt x="889968" y="6324451"/>
                          <a:pt x="675538" y="6260177"/>
                          <a:pt x="571546" y="6261206"/>
                        </a:cubicBezTo>
                        <a:cubicBezTo>
                          <a:pt x="467554" y="6262235"/>
                          <a:pt x="125534" y="6241738"/>
                          <a:pt x="0" y="6261206"/>
                        </a:cubicBezTo>
                        <a:cubicBezTo>
                          <a:pt x="-57040" y="6099636"/>
                          <a:pt x="2135" y="5712203"/>
                          <a:pt x="0" y="5566781"/>
                        </a:cubicBezTo>
                        <a:cubicBezTo>
                          <a:pt x="-2135" y="5421359"/>
                          <a:pt x="37294" y="5021150"/>
                          <a:pt x="0" y="4872357"/>
                        </a:cubicBezTo>
                        <a:cubicBezTo>
                          <a:pt x="-37294" y="4723564"/>
                          <a:pt x="7798" y="4522358"/>
                          <a:pt x="0" y="4303156"/>
                        </a:cubicBezTo>
                        <a:cubicBezTo>
                          <a:pt x="-7798" y="4083954"/>
                          <a:pt x="58613" y="4042155"/>
                          <a:pt x="0" y="3796568"/>
                        </a:cubicBezTo>
                        <a:cubicBezTo>
                          <a:pt x="-58613" y="3550981"/>
                          <a:pt x="26008" y="3516111"/>
                          <a:pt x="0" y="3415203"/>
                        </a:cubicBezTo>
                        <a:cubicBezTo>
                          <a:pt x="-26008" y="3314296"/>
                          <a:pt x="40033" y="3189905"/>
                          <a:pt x="0" y="3033839"/>
                        </a:cubicBezTo>
                        <a:cubicBezTo>
                          <a:pt x="-40033" y="2877773"/>
                          <a:pt x="40622" y="2657965"/>
                          <a:pt x="0" y="2402026"/>
                        </a:cubicBezTo>
                        <a:cubicBezTo>
                          <a:pt x="-40622" y="2146087"/>
                          <a:pt x="50341" y="2089474"/>
                          <a:pt x="0" y="1958050"/>
                        </a:cubicBezTo>
                        <a:cubicBezTo>
                          <a:pt x="-50341" y="1826626"/>
                          <a:pt x="11843" y="1502672"/>
                          <a:pt x="0" y="1263625"/>
                        </a:cubicBezTo>
                        <a:cubicBezTo>
                          <a:pt x="-11843" y="1024579"/>
                          <a:pt x="9227" y="897968"/>
                          <a:pt x="0" y="757037"/>
                        </a:cubicBezTo>
                        <a:cubicBezTo>
                          <a:pt x="-9227" y="616106"/>
                          <a:pt x="36062" y="2925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Nova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9448C9-2A66-4E3B-AAC2-8BB995AF1DB0}"/>
              </a:ext>
            </a:extLst>
          </p:cNvPr>
          <p:cNvSpPr/>
          <p:nvPr/>
        </p:nvSpPr>
        <p:spPr>
          <a:xfrm>
            <a:off x="122045" y="816350"/>
            <a:ext cx="1577446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0" u="none" strike="noStrike" dirty="0">
                <a:effectLst/>
                <a:latin typeface="Arial Nova" panose="020F0502020204030204" pitchFamily="34" charset="0"/>
              </a:rPr>
              <a:t>Outline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Program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 Nova" panose="020F0502020204030204" pitchFamily="34" charset="0"/>
              </a:rPr>
              <a:t>Digital images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Image sequence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Filters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Maximum projection</a:t>
            </a:r>
          </a:p>
          <a:p>
            <a:endParaRPr lang="en-US" sz="1400" i="0" u="none" strike="noStrike" dirty="0">
              <a:effectLst/>
              <a:latin typeface="Arial Nova" panose="020F050202020403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C4EDC93-38C2-0C40-BB6A-487EC246E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964" y="2389842"/>
            <a:ext cx="9901045" cy="423289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BB5C8D-6865-9445-A624-B68E1062A629}"/>
              </a:ext>
            </a:extLst>
          </p:cNvPr>
          <p:cNvCxnSpPr>
            <a:cxnSpLocks/>
          </p:cNvCxnSpPr>
          <p:nvPr/>
        </p:nvCxnSpPr>
        <p:spPr>
          <a:xfrm flipV="1">
            <a:off x="4475685" y="2497734"/>
            <a:ext cx="2995544" cy="1917701"/>
          </a:xfrm>
          <a:prstGeom prst="line">
            <a:avLst/>
          </a:prstGeom>
          <a:ln w="28575">
            <a:solidFill>
              <a:srgbClr val="DF13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9DCAB59-8897-8C41-916D-3B9C9001B624}"/>
              </a:ext>
            </a:extLst>
          </p:cNvPr>
          <p:cNvCxnSpPr>
            <a:cxnSpLocks/>
          </p:cNvCxnSpPr>
          <p:nvPr/>
        </p:nvCxnSpPr>
        <p:spPr>
          <a:xfrm>
            <a:off x="4475685" y="4542434"/>
            <a:ext cx="2995544" cy="1955800"/>
          </a:xfrm>
          <a:prstGeom prst="line">
            <a:avLst/>
          </a:prstGeom>
          <a:ln w="28575">
            <a:solidFill>
              <a:srgbClr val="DF13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114B907-EEB2-3A45-AEE9-E56AEFA1CE06}"/>
              </a:ext>
            </a:extLst>
          </p:cNvPr>
          <p:cNvSpPr/>
          <p:nvPr/>
        </p:nvSpPr>
        <p:spPr>
          <a:xfrm>
            <a:off x="1895498" y="1446668"/>
            <a:ext cx="100982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2289A"/>
                </a:solidFill>
              </a:rPr>
              <a:t>What is an image?</a:t>
            </a:r>
          </a:p>
        </p:txBody>
      </p:sp>
    </p:spTree>
    <p:extLst>
      <p:ext uri="{BB962C8B-B14F-4D97-AF65-F5344CB8AC3E}">
        <p14:creationId xmlns:p14="http://schemas.microsoft.com/office/powerpoint/2010/main" val="3161657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29CBF1-0999-934D-9DE2-A920C68E8D03}"/>
              </a:ext>
            </a:extLst>
          </p:cNvPr>
          <p:cNvSpPr/>
          <p:nvPr/>
        </p:nvSpPr>
        <p:spPr>
          <a:xfrm>
            <a:off x="0" y="48338"/>
            <a:ext cx="1189051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D5427"/>
                </a:solidFill>
                <a:latin typeface="Arial Nova" panose="020B0504020202020204" pitchFamily="34" charset="0"/>
              </a:rPr>
              <a:t>Image sequence</a:t>
            </a:r>
            <a:endParaRPr lang="en-US" sz="1600" dirty="0">
              <a:solidFill>
                <a:srgbClr val="0D5427"/>
              </a:solidFill>
              <a:latin typeface="Arial Nova" panose="020B05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4A38C-41E7-F34D-9F1E-FAA14A1CE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560" y="65922"/>
            <a:ext cx="1758222" cy="55383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17003F-7960-F14A-99DE-574BCA69C207}"/>
              </a:ext>
            </a:extLst>
          </p:cNvPr>
          <p:cNvSpPr/>
          <p:nvPr/>
        </p:nvSpPr>
        <p:spPr>
          <a:xfrm>
            <a:off x="103267" y="663780"/>
            <a:ext cx="11871738" cy="45719"/>
          </a:xfrm>
          <a:prstGeom prst="roundRect">
            <a:avLst/>
          </a:prstGeom>
          <a:solidFill>
            <a:srgbClr val="0D5427"/>
          </a:solidFill>
          <a:ln>
            <a:solidFill>
              <a:srgbClr val="0D54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5427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3371D4-399C-4536-891A-01B2862ACA10}"/>
              </a:ext>
            </a:extLst>
          </p:cNvPr>
          <p:cNvSpPr/>
          <p:nvPr/>
        </p:nvSpPr>
        <p:spPr>
          <a:xfrm>
            <a:off x="122045" y="816350"/>
            <a:ext cx="1577446" cy="594361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22225" cmpd="sng">
            <a:solidFill>
              <a:srgbClr val="13582C">
                <a:alpha val="99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16836"/>
                      <a:gd name="connsiteY0" fmla="*/ 0 h 6261206"/>
                      <a:gd name="connsiteX1" fmla="*/ 550377 w 2116836"/>
                      <a:gd name="connsiteY1" fmla="*/ 0 h 6261206"/>
                      <a:gd name="connsiteX2" fmla="*/ 1058418 w 2116836"/>
                      <a:gd name="connsiteY2" fmla="*/ 0 h 6261206"/>
                      <a:gd name="connsiteX3" fmla="*/ 1587627 w 2116836"/>
                      <a:gd name="connsiteY3" fmla="*/ 0 h 6261206"/>
                      <a:gd name="connsiteX4" fmla="*/ 2116836 w 2116836"/>
                      <a:gd name="connsiteY4" fmla="*/ 0 h 6261206"/>
                      <a:gd name="connsiteX5" fmla="*/ 2116836 w 2116836"/>
                      <a:gd name="connsiteY5" fmla="*/ 443976 h 6261206"/>
                      <a:gd name="connsiteX6" fmla="*/ 2116836 w 2116836"/>
                      <a:gd name="connsiteY6" fmla="*/ 825341 h 6261206"/>
                      <a:gd name="connsiteX7" fmla="*/ 2116836 w 2116836"/>
                      <a:gd name="connsiteY7" fmla="*/ 1269317 h 6261206"/>
                      <a:gd name="connsiteX8" fmla="*/ 2116836 w 2116836"/>
                      <a:gd name="connsiteY8" fmla="*/ 1775906 h 6261206"/>
                      <a:gd name="connsiteX9" fmla="*/ 2116836 w 2116836"/>
                      <a:gd name="connsiteY9" fmla="*/ 2345106 h 6261206"/>
                      <a:gd name="connsiteX10" fmla="*/ 2116836 w 2116836"/>
                      <a:gd name="connsiteY10" fmla="*/ 2789083 h 6261206"/>
                      <a:gd name="connsiteX11" fmla="*/ 2116836 w 2116836"/>
                      <a:gd name="connsiteY11" fmla="*/ 3483507 h 6261206"/>
                      <a:gd name="connsiteX12" fmla="*/ 2116836 w 2116836"/>
                      <a:gd name="connsiteY12" fmla="*/ 4052708 h 6261206"/>
                      <a:gd name="connsiteX13" fmla="*/ 2116836 w 2116836"/>
                      <a:gd name="connsiteY13" fmla="*/ 4747133 h 6261206"/>
                      <a:gd name="connsiteX14" fmla="*/ 2116836 w 2116836"/>
                      <a:gd name="connsiteY14" fmla="*/ 5378945 h 6261206"/>
                      <a:gd name="connsiteX15" fmla="*/ 2116836 w 2116836"/>
                      <a:gd name="connsiteY15" fmla="*/ 6261206 h 6261206"/>
                      <a:gd name="connsiteX16" fmla="*/ 1566459 w 2116836"/>
                      <a:gd name="connsiteY16" fmla="*/ 6261206 h 6261206"/>
                      <a:gd name="connsiteX17" fmla="*/ 1016081 w 2116836"/>
                      <a:gd name="connsiteY17" fmla="*/ 6261206 h 6261206"/>
                      <a:gd name="connsiteX18" fmla="*/ 486872 w 2116836"/>
                      <a:gd name="connsiteY18" fmla="*/ 6261206 h 6261206"/>
                      <a:gd name="connsiteX19" fmla="*/ 0 w 2116836"/>
                      <a:gd name="connsiteY19" fmla="*/ 6261206 h 6261206"/>
                      <a:gd name="connsiteX20" fmla="*/ 0 w 2116836"/>
                      <a:gd name="connsiteY20" fmla="*/ 5566781 h 6261206"/>
                      <a:gd name="connsiteX21" fmla="*/ 0 w 2116836"/>
                      <a:gd name="connsiteY21" fmla="*/ 4872357 h 6261206"/>
                      <a:gd name="connsiteX22" fmla="*/ 0 w 2116836"/>
                      <a:gd name="connsiteY22" fmla="*/ 4303156 h 6261206"/>
                      <a:gd name="connsiteX23" fmla="*/ 0 w 2116836"/>
                      <a:gd name="connsiteY23" fmla="*/ 3671344 h 6261206"/>
                      <a:gd name="connsiteX24" fmla="*/ 0 w 2116836"/>
                      <a:gd name="connsiteY24" fmla="*/ 3102143 h 6261206"/>
                      <a:gd name="connsiteX25" fmla="*/ 0 w 2116836"/>
                      <a:gd name="connsiteY25" fmla="*/ 2532942 h 6261206"/>
                      <a:gd name="connsiteX26" fmla="*/ 0 w 2116836"/>
                      <a:gd name="connsiteY26" fmla="*/ 1963742 h 6261206"/>
                      <a:gd name="connsiteX27" fmla="*/ 0 w 2116836"/>
                      <a:gd name="connsiteY27" fmla="*/ 1582378 h 6261206"/>
                      <a:gd name="connsiteX28" fmla="*/ 0 w 2116836"/>
                      <a:gd name="connsiteY28" fmla="*/ 950565 h 6261206"/>
                      <a:gd name="connsiteX29" fmla="*/ 0 w 2116836"/>
                      <a:gd name="connsiteY29" fmla="*/ 569201 h 6261206"/>
                      <a:gd name="connsiteX30" fmla="*/ 0 w 2116836"/>
                      <a:gd name="connsiteY30" fmla="*/ 0 h 6261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2116836" h="6261206" fill="none" extrusionOk="0">
                        <a:moveTo>
                          <a:pt x="0" y="0"/>
                        </a:moveTo>
                        <a:cubicBezTo>
                          <a:pt x="225918" y="-34016"/>
                          <a:pt x="395079" y="44159"/>
                          <a:pt x="550377" y="0"/>
                        </a:cubicBezTo>
                        <a:cubicBezTo>
                          <a:pt x="705675" y="-44159"/>
                          <a:pt x="925264" y="18151"/>
                          <a:pt x="1058418" y="0"/>
                        </a:cubicBezTo>
                        <a:cubicBezTo>
                          <a:pt x="1191572" y="-18151"/>
                          <a:pt x="1363242" y="33856"/>
                          <a:pt x="1587627" y="0"/>
                        </a:cubicBezTo>
                        <a:cubicBezTo>
                          <a:pt x="1812012" y="-33856"/>
                          <a:pt x="1878985" y="29310"/>
                          <a:pt x="2116836" y="0"/>
                        </a:cubicBezTo>
                        <a:cubicBezTo>
                          <a:pt x="2159368" y="204024"/>
                          <a:pt x="2101610" y="287280"/>
                          <a:pt x="2116836" y="443976"/>
                        </a:cubicBezTo>
                        <a:cubicBezTo>
                          <a:pt x="2132062" y="600672"/>
                          <a:pt x="2115766" y="667996"/>
                          <a:pt x="2116836" y="825341"/>
                        </a:cubicBezTo>
                        <a:cubicBezTo>
                          <a:pt x="2117906" y="982686"/>
                          <a:pt x="2077803" y="1120058"/>
                          <a:pt x="2116836" y="1269317"/>
                        </a:cubicBezTo>
                        <a:cubicBezTo>
                          <a:pt x="2155869" y="1418576"/>
                          <a:pt x="2114106" y="1588629"/>
                          <a:pt x="2116836" y="1775906"/>
                        </a:cubicBezTo>
                        <a:cubicBezTo>
                          <a:pt x="2119566" y="1963183"/>
                          <a:pt x="2101020" y="2128890"/>
                          <a:pt x="2116836" y="2345106"/>
                        </a:cubicBezTo>
                        <a:cubicBezTo>
                          <a:pt x="2132652" y="2561322"/>
                          <a:pt x="2115868" y="2574478"/>
                          <a:pt x="2116836" y="2789083"/>
                        </a:cubicBezTo>
                        <a:cubicBezTo>
                          <a:pt x="2117804" y="3003688"/>
                          <a:pt x="2062089" y="3302658"/>
                          <a:pt x="2116836" y="3483507"/>
                        </a:cubicBezTo>
                        <a:cubicBezTo>
                          <a:pt x="2171583" y="3664356"/>
                          <a:pt x="2101663" y="3831819"/>
                          <a:pt x="2116836" y="4052708"/>
                        </a:cubicBezTo>
                        <a:cubicBezTo>
                          <a:pt x="2132009" y="4273597"/>
                          <a:pt x="2055702" y="4456217"/>
                          <a:pt x="2116836" y="4747133"/>
                        </a:cubicBezTo>
                        <a:cubicBezTo>
                          <a:pt x="2177970" y="5038050"/>
                          <a:pt x="2068871" y="5192335"/>
                          <a:pt x="2116836" y="5378945"/>
                        </a:cubicBezTo>
                        <a:cubicBezTo>
                          <a:pt x="2164801" y="5565555"/>
                          <a:pt x="2064795" y="6030993"/>
                          <a:pt x="2116836" y="6261206"/>
                        </a:cubicBezTo>
                        <a:cubicBezTo>
                          <a:pt x="1928233" y="6278718"/>
                          <a:pt x="1685770" y="6219426"/>
                          <a:pt x="1566459" y="6261206"/>
                        </a:cubicBezTo>
                        <a:cubicBezTo>
                          <a:pt x="1447148" y="6302986"/>
                          <a:pt x="1203439" y="6244651"/>
                          <a:pt x="1016081" y="6261206"/>
                        </a:cubicBezTo>
                        <a:cubicBezTo>
                          <a:pt x="828723" y="6277761"/>
                          <a:pt x="593713" y="6201409"/>
                          <a:pt x="486872" y="6261206"/>
                        </a:cubicBezTo>
                        <a:cubicBezTo>
                          <a:pt x="380031" y="6321003"/>
                          <a:pt x="120721" y="6219335"/>
                          <a:pt x="0" y="6261206"/>
                        </a:cubicBezTo>
                        <a:cubicBezTo>
                          <a:pt x="-22346" y="6029246"/>
                          <a:pt x="71141" y="5860547"/>
                          <a:pt x="0" y="5566781"/>
                        </a:cubicBezTo>
                        <a:cubicBezTo>
                          <a:pt x="-71141" y="5273016"/>
                          <a:pt x="69428" y="5078049"/>
                          <a:pt x="0" y="4872357"/>
                        </a:cubicBezTo>
                        <a:cubicBezTo>
                          <a:pt x="-69428" y="4666665"/>
                          <a:pt x="63076" y="4570884"/>
                          <a:pt x="0" y="4303156"/>
                        </a:cubicBezTo>
                        <a:cubicBezTo>
                          <a:pt x="-63076" y="4035428"/>
                          <a:pt x="32504" y="3819356"/>
                          <a:pt x="0" y="3671344"/>
                        </a:cubicBezTo>
                        <a:cubicBezTo>
                          <a:pt x="-32504" y="3523332"/>
                          <a:pt x="17503" y="3348248"/>
                          <a:pt x="0" y="3102143"/>
                        </a:cubicBezTo>
                        <a:cubicBezTo>
                          <a:pt x="-17503" y="2856038"/>
                          <a:pt x="21591" y="2763441"/>
                          <a:pt x="0" y="2532942"/>
                        </a:cubicBezTo>
                        <a:cubicBezTo>
                          <a:pt x="-21591" y="2302443"/>
                          <a:pt x="68254" y="2235060"/>
                          <a:pt x="0" y="1963742"/>
                        </a:cubicBezTo>
                        <a:cubicBezTo>
                          <a:pt x="-68254" y="1692424"/>
                          <a:pt x="10005" y="1754039"/>
                          <a:pt x="0" y="1582378"/>
                        </a:cubicBezTo>
                        <a:cubicBezTo>
                          <a:pt x="-10005" y="1410717"/>
                          <a:pt x="60088" y="1252307"/>
                          <a:pt x="0" y="950565"/>
                        </a:cubicBezTo>
                        <a:cubicBezTo>
                          <a:pt x="-60088" y="648823"/>
                          <a:pt x="43154" y="738812"/>
                          <a:pt x="0" y="569201"/>
                        </a:cubicBezTo>
                        <a:cubicBezTo>
                          <a:pt x="-43154" y="399590"/>
                          <a:pt x="3087" y="259507"/>
                          <a:pt x="0" y="0"/>
                        </a:cubicBezTo>
                        <a:close/>
                      </a:path>
                      <a:path w="2116836" h="6261206" stroke="0" extrusionOk="0">
                        <a:moveTo>
                          <a:pt x="0" y="0"/>
                        </a:moveTo>
                        <a:cubicBezTo>
                          <a:pt x="194979" y="-17842"/>
                          <a:pt x="275613" y="24047"/>
                          <a:pt x="508041" y="0"/>
                        </a:cubicBezTo>
                        <a:cubicBezTo>
                          <a:pt x="740469" y="-24047"/>
                          <a:pt x="797934" y="16205"/>
                          <a:pt x="973745" y="0"/>
                        </a:cubicBezTo>
                        <a:cubicBezTo>
                          <a:pt x="1149556" y="-16205"/>
                          <a:pt x="1311326" y="51706"/>
                          <a:pt x="1545290" y="0"/>
                        </a:cubicBezTo>
                        <a:cubicBezTo>
                          <a:pt x="1779254" y="-51706"/>
                          <a:pt x="1839294" y="59057"/>
                          <a:pt x="2116836" y="0"/>
                        </a:cubicBezTo>
                        <a:cubicBezTo>
                          <a:pt x="2125097" y="190710"/>
                          <a:pt x="2113017" y="356820"/>
                          <a:pt x="2116836" y="506588"/>
                        </a:cubicBezTo>
                        <a:cubicBezTo>
                          <a:pt x="2120655" y="656356"/>
                          <a:pt x="2081267" y="797988"/>
                          <a:pt x="2116836" y="950565"/>
                        </a:cubicBezTo>
                        <a:cubicBezTo>
                          <a:pt x="2152405" y="1103142"/>
                          <a:pt x="2084051" y="1404827"/>
                          <a:pt x="2116836" y="1519765"/>
                        </a:cubicBezTo>
                        <a:cubicBezTo>
                          <a:pt x="2149621" y="1634703"/>
                          <a:pt x="2108642" y="1816681"/>
                          <a:pt x="2116836" y="2088966"/>
                        </a:cubicBezTo>
                        <a:cubicBezTo>
                          <a:pt x="2125030" y="2361251"/>
                          <a:pt x="2083755" y="2326902"/>
                          <a:pt x="2116836" y="2532942"/>
                        </a:cubicBezTo>
                        <a:cubicBezTo>
                          <a:pt x="2149917" y="2738982"/>
                          <a:pt x="2084942" y="2880121"/>
                          <a:pt x="2116836" y="2976919"/>
                        </a:cubicBezTo>
                        <a:cubicBezTo>
                          <a:pt x="2148730" y="3073717"/>
                          <a:pt x="2066025" y="3261988"/>
                          <a:pt x="2116836" y="3546119"/>
                        </a:cubicBezTo>
                        <a:cubicBezTo>
                          <a:pt x="2167647" y="3830250"/>
                          <a:pt x="2056171" y="3975028"/>
                          <a:pt x="2116836" y="4177932"/>
                        </a:cubicBezTo>
                        <a:cubicBezTo>
                          <a:pt x="2177501" y="4380836"/>
                          <a:pt x="2110320" y="4401695"/>
                          <a:pt x="2116836" y="4559296"/>
                        </a:cubicBezTo>
                        <a:cubicBezTo>
                          <a:pt x="2123352" y="4716897"/>
                          <a:pt x="2106247" y="4909785"/>
                          <a:pt x="2116836" y="5128497"/>
                        </a:cubicBezTo>
                        <a:cubicBezTo>
                          <a:pt x="2127425" y="5347209"/>
                          <a:pt x="2070713" y="5463623"/>
                          <a:pt x="2116836" y="5697697"/>
                        </a:cubicBezTo>
                        <a:cubicBezTo>
                          <a:pt x="2162959" y="5931771"/>
                          <a:pt x="2065839" y="5991022"/>
                          <a:pt x="2116836" y="6261206"/>
                        </a:cubicBezTo>
                        <a:cubicBezTo>
                          <a:pt x="1993577" y="6323026"/>
                          <a:pt x="1833543" y="6207492"/>
                          <a:pt x="1566459" y="6261206"/>
                        </a:cubicBezTo>
                        <a:cubicBezTo>
                          <a:pt x="1299375" y="6314920"/>
                          <a:pt x="1184532" y="6197961"/>
                          <a:pt x="1037250" y="6261206"/>
                        </a:cubicBezTo>
                        <a:cubicBezTo>
                          <a:pt x="889968" y="6324451"/>
                          <a:pt x="675538" y="6260177"/>
                          <a:pt x="571546" y="6261206"/>
                        </a:cubicBezTo>
                        <a:cubicBezTo>
                          <a:pt x="467554" y="6262235"/>
                          <a:pt x="125534" y="6241738"/>
                          <a:pt x="0" y="6261206"/>
                        </a:cubicBezTo>
                        <a:cubicBezTo>
                          <a:pt x="-57040" y="6099636"/>
                          <a:pt x="2135" y="5712203"/>
                          <a:pt x="0" y="5566781"/>
                        </a:cubicBezTo>
                        <a:cubicBezTo>
                          <a:pt x="-2135" y="5421359"/>
                          <a:pt x="37294" y="5021150"/>
                          <a:pt x="0" y="4872357"/>
                        </a:cubicBezTo>
                        <a:cubicBezTo>
                          <a:pt x="-37294" y="4723564"/>
                          <a:pt x="7798" y="4522358"/>
                          <a:pt x="0" y="4303156"/>
                        </a:cubicBezTo>
                        <a:cubicBezTo>
                          <a:pt x="-7798" y="4083954"/>
                          <a:pt x="58613" y="4042155"/>
                          <a:pt x="0" y="3796568"/>
                        </a:cubicBezTo>
                        <a:cubicBezTo>
                          <a:pt x="-58613" y="3550981"/>
                          <a:pt x="26008" y="3516111"/>
                          <a:pt x="0" y="3415203"/>
                        </a:cubicBezTo>
                        <a:cubicBezTo>
                          <a:pt x="-26008" y="3314296"/>
                          <a:pt x="40033" y="3189905"/>
                          <a:pt x="0" y="3033839"/>
                        </a:cubicBezTo>
                        <a:cubicBezTo>
                          <a:pt x="-40033" y="2877773"/>
                          <a:pt x="40622" y="2657965"/>
                          <a:pt x="0" y="2402026"/>
                        </a:cubicBezTo>
                        <a:cubicBezTo>
                          <a:pt x="-40622" y="2146087"/>
                          <a:pt x="50341" y="2089474"/>
                          <a:pt x="0" y="1958050"/>
                        </a:cubicBezTo>
                        <a:cubicBezTo>
                          <a:pt x="-50341" y="1826626"/>
                          <a:pt x="11843" y="1502672"/>
                          <a:pt x="0" y="1263625"/>
                        </a:cubicBezTo>
                        <a:cubicBezTo>
                          <a:pt x="-11843" y="1024579"/>
                          <a:pt x="9227" y="897968"/>
                          <a:pt x="0" y="757037"/>
                        </a:cubicBezTo>
                        <a:cubicBezTo>
                          <a:pt x="-9227" y="616106"/>
                          <a:pt x="36062" y="2925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Nova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9448C9-2A66-4E3B-AAC2-8BB995AF1DB0}"/>
              </a:ext>
            </a:extLst>
          </p:cNvPr>
          <p:cNvSpPr/>
          <p:nvPr/>
        </p:nvSpPr>
        <p:spPr>
          <a:xfrm>
            <a:off x="122045" y="816350"/>
            <a:ext cx="1577446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0" u="none" strike="noStrike" dirty="0">
                <a:effectLst/>
                <a:latin typeface="Arial Nova" panose="020F0502020204030204" pitchFamily="34" charset="0"/>
              </a:rPr>
              <a:t>Outline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Program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Digital image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 Nova" panose="020F0502020204030204" pitchFamily="34" charset="0"/>
              </a:rPr>
              <a:t>Image sequence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Filters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Maximum projection</a:t>
            </a:r>
          </a:p>
          <a:p>
            <a:endParaRPr lang="en-US" sz="1400" i="0" u="none" strike="noStrike" dirty="0">
              <a:effectLst/>
              <a:latin typeface="Arial Nova" panose="020F0502020204030204" pitchFamily="34" charset="0"/>
            </a:endParaRPr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8F9BEACA-F46F-494E-B456-62374E87E696}"/>
              </a:ext>
            </a:extLst>
          </p:cNvPr>
          <p:cNvSpPr/>
          <p:nvPr/>
        </p:nvSpPr>
        <p:spPr>
          <a:xfrm>
            <a:off x="5245006" y="2800988"/>
            <a:ext cx="1886465" cy="1783737"/>
          </a:xfrm>
          <a:prstGeom prst="cube">
            <a:avLst/>
          </a:prstGeom>
          <a:pattFill prst="lgGrid">
            <a:fgClr>
              <a:schemeClr val="bg1"/>
            </a:fgClr>
            <a:bgClr>
              <a:srgbClr val="22289A"/>
            </a:bgClr>
          </a:patt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 Single Corner Rectangle 9">
            <a:extLst>
              <a:ext uri="{FF2B5EF4-FFF2-40B4-BE49-F238E27FC236}">
                <a16:creationId xmlns:a16="http://schemas.microsoft.com/office/drawing/2014/main" id="{1178348A-FE72-FB47-BF4D-94942AF5C38D}"/>
              </a:ext>
            </a:extLst>
          </p:cNvPr>
          <p:cNvSpPr/>
          <p:nvPr/>
        </p:nvSpPr>
        <p:spPr>
          <a:xfrm>
            <a:off x="2483708" y="2800988"/>
            <a:ext cx="1977081" cy="1783736"/>
          </a:xfrm>
          <a:prstGeom prst="round1Rect">
            <a:avLst>
              <a:gd name="adj" fmla="val 0"/>
            </a:avLst>
          </a:prstGeom>
          <a:pattFill prst="lgGrid">
            <a:fgClr>
              <a:schemeClr val="bg1"/>
            </a:fgClr>
            <a:bgClr>
              <a:srgbClr val="22289A"/>
            </a:bgClr>
          </a:patt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ube 13">
            <a:extLst>
              <a:ext uri="{FF2B5EF4-FFF2-40B4-BE49-F238E27FC236}">
                <a16:creationId xmlns:a16="http://schemas.microsoft.com/office/drawing/2014/main" id="{9D366DD2-41B1-A146-B26E-77E600793BC8}"/>
              </a:ext>
            </a:extLst>
          </p:cNvPr>
          <p:cNvSpPr/>
          <p:nvPr/>
        </p:nvSpPr>
        <p:spPr>
          <a:xfrm>
            <a:off x="8429842" y="2800988"/>
            <a:ext cx="1154171" cy="947341"/>
          </a:xfrm>
          <a:prstGeom prst="cube">
            <a:avLst/>
          </a:prstGeom>
          <a:pattFill prst="lgGrid">
            <a:fgClr>
              <a:schemeClr val="bg1"/>
            </a:fgClr>
            <a:bgClr>
              <a:srgbClr val="22289A"/>
            </a:bgClr>
          </a:patt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ube 15">
            <a:extLst>
              <a:ext uri="{FF2B5EF4-FFF2-40B4-BE49-F238E27FC236}">
                <a16:creationId xmlns:a16="http://schemas.microsoft.com/office/drawing/2014/main" id="{ABDB0BA9-15EF-5A4D-B766-51E3B3552674}"/>
              </a:ext>
            </a:extLst>
          </p:cNvPr>
          <p:cNvSpPr/>
          <p:nvPr/>
        </p:nvSpPr>
        <p:spPr>
          <a:xfrm>
            <a:off x="9946353" y="2800987"/>
            <a:ext cx="1154171" cy="947341"/>
          </a:xfrm>
          <a:prstGeom prst="cube">
            <a:avLst/>
          </a:prstGeom>
          <a:pattFill prst="lgGrid">
            <a:fgClr>
              <a:schemeClr val="bg1"/>
            </a:fgClr>
            <a:bgClr>
              <a:srgbClr val="22289A"/>
            </a:bgClr>
          </a:patt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ube 16">
            <a:extLst>
              <a:ext uri="{FF2B5EF4-FFF2-40B4-BE49-F238E27FC236}">
                <a16:creationId xmlns:a16="http://schemas.microsoft.com/office/drawing/2014/main" id="{0763F57E-988F-9543-9AD4-DA7137F70412}"/>
              </a:ext>
            </a:extLst>
          </p:cNvPr>
          <p:cNvSpPr/>
          <p:nvPr/>
        </p:nvSpPr>
        <p:spPr>
          <a:xfrm>
            <a:off x="9171731" y="3962079"/>
            <a:ext cx="1154171" cy="947341"/>
          </a:xfrm>
          <a:prstGeom prst="cube">
            <a:avLst/>
          </a:prstGeom>
          <a:pattFill prst="lgGrid">
            <a:fgClr>
              <a:schemeClr val="bg1"/>
            </a:fgClr>
            <a:bgClr>
              <a:srgbClr val="22289A"/>
            </a:bgClr>
          </a:patt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9A2106-B805-8E46-BC7D-C783B5B125F3}"/>
              </a:ext>
            </a:extLst>
          </p:cNvPr>
          <p:cNvSpPr txBox="1"/>
          <p:nvPr/>
        </p:nvSpPr>
        <p:spPr>
          <a:xfrm>
            <a:off x="2693773" y="5239265"/>
            <a:ext cx="1079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2D image</a:t>
            </a:r>
          </a:p>
          <a:p>
            <a:pPr algn="ctr"/>
            <a:r>
              <a:rPr lang="en-US" b="1" dirty="0"/>
              <a:t>[Y,X]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93AB67F-461D-3148-96D7-46BA59413C97}"/>
              </a:ext>
            </a:extLst>
          </p:cNvPr>
          <p:cNvSpPr txBox="1"/>
          <p:nvPr/>
        </p:nvSpPr>
        <p:spPr>
          <a:xfrm>
            <a:off x="5411457" y="5239265"/>
            <a:ext cx="17200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Tensor </a:t>
            </a:r>
          </a:p>
          <a:p>
            <a:pPr algn="ctr"/>
            <a:r>
              <a:rPr lang="en-US" b="1" dirty="0"/>
              <a:t>3D image</a:t>
            </a:r>
          </a:p>
          <a:p>
            <a:pPr algn="ctr"/>
            <a:r>
              <a:rPr lang="en-US" b="1" dirty="0"/>
              <a:t>[Y,X,C]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B4E77B-A7B2-7641-8A38-585A1A4F4E12}"/>
              </a:ext>
            </a:extLst>
          </p:cNvPr>
          <p:cNvSpPr txBox="1"/>
          <p:nvPr/>
        </p:nvSpPr>
        <p:spPr>
          <a:xfrm>
            <a:off x="8465271" y="5239264"/>
            <a:ext cx="2433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Tensor </a:t>
            </a:r>
          </a:p>
          <a:p>
            <a:pPr algn="ctr"/>
            <a:r>
              <a:rPr lang="en-US" b="1" dirty="0" err="1"/>
              <a:t>nD</a:t>
            </a:r>
            <a:r>
              <a:rPr lang="en-US" b="1" dirty="0"/>
              <a:t> array of images</a:t>
            </a:r>
          </a:p>
          <a:p>
            <a:pPr algn="ctr"/>
            <a:r>
              <a:rPr lang="en-US" b="1" dirty="0"/>
              <a:t>[T,Y,X,C]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349819-A013-7842-8BC2-64504163C1D6}"/>
              </a:ext>
            </a:extLst>
          </p:cNvPr>
          <p:cNvSpPr/>
          <p:nvPr/>
        </p:nvSpPr>
        <p:spPr>
          <a:xfrm>
            <a:off x="1895498" y="1446668"/>
            <a:ext cx="100982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2289A"/>
                </a:solidFill>
              </a:rPr>
              <a:t>Sequences of images (3D image, Color image, Video)?</a:t>
            </a:r>
          </a:p>
        </p:txBody>
      </p:sp>
    </p:spTree>
    <p:extLst>
      <p:ext uri="{BB962C8B-B14F-4D97-AF65-F5344CB8AC3E}">
        <p14:creationId xmlns:p14="http://schemas.microsoft.com/office/powerpoint/2010/main" val="3375556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29CBF1-0999-934D-9DE2-A920C68E8D03}"/>
              </a:ext>
            </a:extLst>
          </p:cNvPr>
          <p:cNvSpPr/>
          <p:nvPr/>
        </p:nvSpPr>
        <p:spPr>
          <a:xfrm>
            <a:off x="0" y="48338"/>
            <a:ext cx="1189051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D5427"/>
                </a:solidFill>
                <a:latin typeface="Arial Nova" panose="020B0504020202020204" pitchFamily="34" charset="0"/>
              </a:rPr>
              <a:t>Filters</a:t>
            </a:r>
            <a:endParaRPr lang="en-US" sz="1600" dirty="0">
              <a:solidFill>
                <a:srgbClr val="0D5427"/>
              </a:solidFill>
              <a:latin typeface="Arial Nova" panose="020B05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4A38C-41E7-F34D-9F1E-FAA14A1CE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560" y="65922"/>
            <a:ext cx="1758222" cy="55383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17003F-7960-F14A-99DE-574BCA69C207}"/>
              </a:ext>
            </a:extLst>
          </p:cNvPr>
          <p:cNvSpPr/>
          <p:nvPr/>
        </p:nvSpPr>
        <p:spPr>
          <a:xfrm>
            <a:off x="103267" y="663780"/>
            <a:ext cx="11871738" cy="45719"/>
          </a:xfrm>
          <a:prstGeom prst="roundRect">
            <a:avLst/>
          </a:prstGeom>
          <a:solidFill>
            <a:srgbClr val="0D5427"/>
          </a:solidFill>
          <a:ln>
            <a:solidFill>
              <a:srgbClr val="0D54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5427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3371D4-399C-4536-891A-01B2862ACA10}"/>
              </a:ext>
            </a:extLst>
          </p:cNvPr>
          <p:cNvSpPr/>
          <p:nvPr/>
        </p:nvSpPr>
        <p:spPr>
          <a:xfrm>
            <a:off x="122045" y="816350"/>
            <a:ext cx="1577446" cy="594361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22225" cmpd="sng">
            <a:solidFill>
              <a:srgbClr val="13582C">
                <a:alpha val="99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16836"/>
                      <a:gd name="connsiteY0" fmla="*/ 0 h 6261206"/>
                      <a:gd name="connsiteX1" fmla="*/ 550377 w 2116836"/>
                      <a:gd name="connsiteY1" fmla="*/ 0 h 6261206"/>
                      <a:gd name="connsiteX2" fmla="*/ 1058418 w 2116836"/>
                      <a:gd name="connsiteY2" fmla="*/ 0 h 6261206"/>
                      <a:gd name="connsiteX3" fmla="*/ 1587627 w 2116836"/>
                      <a:gd name="connsiteY3" fmla="*/ 0 h 6261206"/>
                      <a:gd name="connsiteX4" fmla="*/ 2116836 w 2116836"/>
                      <a:gd name="connsiteY4" fmla="*/ 0 h 6261206"/>
                      <a:gd name="connsiteX5" fmla="*/ 2116836 w 2116836"/>
                      <a:gd name="connsiteY5" fmla="*/ 443976 h 6261206"/>
                      <a:gd name="connsiteX6" fmla="*/ 2116836 w 2116836"/>
                      <a:gd name="connsiteY6" fmla="*/ 825341 h 6261206"/>
                      <a:gd name="connsiteX7" fmla="*/ 2116836 w 2116836"/>
                      <a:gd name="connsiteY7" fmla="*/ 1269317 h 6261206"/>
                      <a:gd name="connsiteX8" fmla="*/ 2116836 w 2116836"/>
                      <a:gd name="connsiteY8" fmla="*/ 1775906 h 6261206"/>
                      <a:gd name="connsiteX9" fmla="*/ 2116836 w 2116836"/>
                      <a:gd name="connsiteY9" fmla="*/ 2345106 h 6261206"/>
                      <a:gd name="connsiteX10" fmla="*/ 2116836 w 2116836"/>
                      <a:gd name="connsiteY10" fmla="*/ 2789083 h 6261206"/>
                      <a:gd name="connsiteX11" fmla="*/ 2116836 w 2116836"/>
                      <a:gd name="connsiteY11" fmla="*/ 3483507 h 6261206"/>
                      <a:gd name="connsiteX12" fmla="*/ 2116836 w 2116836"/>
                      <a:gd name="connsiteY12" fmla="*/ 4052708 h 6261206"/>
                      <a:gd name="connsiteX13" fmla="*/ 2116836 w 2116836"/>
                      <a:gd name="connsiteY13" fmla="*/ 4747133 h 6261206"/>
                      <a:gd name="connsiteX14" fmla="*/ 2116836 w 2116836"/>
                      <a:gd name="connsiteY14" fmla="*/ 5378945 h 6261206"/>
                      <a:gd name="connsiteX15" fmla="*/ 2116836 w 2116836"/>
                      <a:gd name="connsiteY15" fmla="*/ 6261206 h 6261206"/>
                      <a:gd name="connsiteX16" fmla="*/ 1566459 w 2116836"/>
                      <a:gd name="connsiteY16" fmla="*/ 6261206 h 6261206"/>
                      <a:gd name="connsiteX17" fmla="*/ 1016081 w 2116836"/>
                      <a:gd name="connsiteY17" fmla="*/ 6261206 h 6261206"/>
                      <a:gd name="connsiteX18" fmla="*/ 486872 w 2116836"/>
                      <a:gd name="connsiteY18" fmla="*/ 6261206 h 6261206"/>
                      <a:gd name="connsiteX19" fmla="*/ 0 w 2116836"/>
                      <a:gd name="connsiteY19" fmla="*/ 6261206 h 6261206"/>
                      <a:gd name="connsiteX20" fmla="*/ 0 w 2116836"/>
                      <a:gd name="connsiteY20" fmla="*/ 5566781 h 6261206"/>
                      <a:gd name="connsiteX21" fmla="*/ 0 w 2116836"/>
                      <a:gd name="connsiteY21" fmla="*/ 4872357 h 6261206"/>
                      <a:gd name="connsiteX22" fmla="*/ 0 w 2116836"/>
                      <a:gd name="connsiteY22" fmla="*/ 4303156 h 6261206"/>
                      <a:gd name="connsiteX23" fmla="*/ 0 w 2116836"/>
                      <a:gd name="connsiteY23" fmla="*/ 3671344 h 6261206"/>
                      <a:gd name="connsiteX24" fmla="*/ 0 w 2116836"/>
                      <a:gd name="connsiteY24" fmla="*/ 3102143 h 6261206"/>
                      <a:gd name="connsiteX25" fmla="*/ 0 w 2116836"/>
                      <a:gd name="connsiteY25" fmla="*/ 2532942 h 6261206"/>
                      <a:gd name="connsiteX26" fmla="*/ 0 w 2116836"/>
                      <a:gd name="connsiteY26" fmla="*/ 1963742 h 6261206"/>
                      <a:gd name="connsiteX27" fmla="*/ 0 w 2116836"/>
                      <a:gd name="connsiteY27" fmla="*/ 1582378 h 6261206"/>
                      <a:gd name="connsiteX28" fmla="*/ 0 w 2116836"/>
                      <a:gd name="connsiteY28" fmla="*/ 950565 h 6261206"/>
                      <a:gd name="connsiteX29" fmla="*/ 0 w 2116836"/>
                      <a:gd name="connsiteY29" fmla="*/ 569201 h 6261206"/>
                      <a:gd name="connsiteX30" fmla="*/ 0 w 2116836"/>
                      <a:gd name="connsiteY30" fmla="*/ 0 h 6261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2116836" h="6261206" fill="none" extrusionOk="0">
                        <a:moveTo>
                          <a:pt x="0" y="0"/>
                        </a:moveTo>
                        <a:cubicBezTo>
                          <a:pt x="225918" y="-34016"/>
                          <a:pt x="395079" y="44159"/>
                          <a:pt x="550377" y="0"/>
                        </a:cubicBezTo>
                        <a:cubicBezTo>
                          <a:pt x="705675" y="-44159"/>
                          <a:pt x="925264" y="18151"/>
                          <a:pt x="1058418" y="0"/>
                        </a:cubicBezTo>
                        <a:cubicBezTo>
                          <a:pt x="1191572" y="-18151"/>
                          <a:pt x="1363242" y="33856"/>
                          <a:pt x="1587627" y="0"/>
                        </a:cubicBezTo>
                        <a:cubicBezTo>
                          <a:pt x="1812012" y="-33856"/>
                          <a:pt x="1878985" y="29310"/>
                          <a:pt x="2116836" y="0"/>
                        </a:cubicBezTo>
                        <a:cubicBezTo>
                          <a:pt x="2159368" y="204024"/>
                          <a:pt x="2101610" y="287280"/>
                          <a:pt x="2116836" y="443976"/>
                        </a:cubicBezTo>
                        <a:cubicBezTo>
                          <a:pt x="2132062" y="600672"/>
                          <a:pt x="2115766" y="667996"/>
                          <a:pt x="2116836" y="825341"/>
                        </a:cubicBezTo>
                        <a:cubicBezTo>
                          <a:pt x="2117906" y="982686"/>
                          <a:pt x="2077803" y="1120058"/>
                          <a:pt x="2116836" y="1269317"/>
                        </a:cubicBezTo>
                        <a:cubicBezTo>
                          <a:pt x="2155869" y="1418576"/>
                          <a:pt x="2114106" y="1588629"/>
                          <a:pt x="2116836" y="1775906"/>
                        </a:cubicBezTo>
                        <a:cubicBezTo>
                          <a:pt x="2119566" y="1963183"/>
                          <a:pt x="2101020" y="2128890"/>
                          <a:pt x="2116836" y="2345106"/>
                        </a:cubicBezTo>
                        <a:cubicBezTo>
                          <a:pt x="2132652" y="2561322"/>
                          <a:pt x="2115868" y="2574478"/>
                          <a:pt x="2116836" y="2789083"/>
                        </a:cubicBezTo>
                        <a:cubicBezTo>
                          <a:pt x="2117804" y="3003688"/>
                          <a:pt x="2062089" y="3302658"/>
                          <a:pt x="2116836" y="3483507"/>
                        </a:cubicBezTo>
                        <a:cubicBezTo>
                          <a:pt x="2171583" y="3664356"/>
                          <a:pt x="2101663" y="3831819"/>
                          <a:pt x="2116836" y="4052708"/>
                        </a:cubicBezTo>
                        <a:cubicBezTo>
                          <a:pt x="2132009" y="4273597"/>
                          <a:pt x="2055702" y="4456217"/>
                          <a:pt x="2116836" y="4747133"/>
                        </a:cubicBezTo>
                        <a:cubicBezTo>
                          <a:pt x="2177970" y="5038050"/>
                          <a:pt x="2068871" y="5192335"/>
                          <a:pt x="2116836" y="5378945"/>
                        </a:cubicBezTo>
                        <a:cubicBezTo>
                          <a:pt x="2164801" y="5565555"/>
                          <a:pt x="2064795" y="6030993"/>
                          <a:pt x="2116836" y="6261206"/>
                        </a:cubicBezTo>
                        <a:cubicBezTo>
                          <a:pt x="1928233" y="6278718"/>
                          <a:pt x="1685770" y="6219426"/>
                          <a:pt x="1566459" y="6261206"/>
                        </a:cubicBezTo>
                        <a:cubicBezTo>
                          <a:pt x="1447148" y="6302986"/>
                          <a:pt x="1203439" y="6244651"/>
                          <a:pt x="1016081" y="6261206"/>
                        </a:cubicBezTo>
                        <a:cubicBezTo>
                          <a:pt x="828723" y="6277761"/>
                          <a:pt x="593713" y="6201409"/>
                          <a:pt x="486872" y="6261206"/>
                        </a:cubicBezTo>
                        <a:cubicBezTo>
                          <a:pt x="380031" y="6321003"/>
                          <a:pt x="120721" y="6219335"/>
                          <a:pt x="0" y="6261206"/>
                        </a:cubicBezTo>
                        <a:cubicBezTo>
                          <a:pt x="-22346" y="6029246"/>
                          <a:pt x="71141" y="5860547"/>
                          <a:pt x="0" y="5566781"/>
                        </a:cubicBezTo>
                        <a:cubicBezTo>
                          <a:pt x="-71141" y="5273016"/>
                          <a:pt x="69428" y="5078049"/>
                          <a:pt x="0" y="4872357"/>
                        </a:cubicBezTo>
                        <a:cubicBezTo>
                          <a:pt x="-69428" y="4666665"/>
                          <a:pt x="63076" y="4570884"/>
                          <a:pt x="0" y="4303156"/>
                        </a:cubicBezTo>
                        <a:cubicBezTo>
                          <a:pt x="-63076" y="4035428"/>
                          <a:pt x="32504" y="3819356"/>
                          <a:pt x="0" y="3671344"/>
                        </a:cubicBezTo>
                        <a:cubicBezTo>
                          <a:pt x="-32504" y="3523332"/>
                          <a:pt x="17503" y="3348248"/>
                          <a:pt x="0" y="3102143"/>
                        </a:cubicBezTo>
                        <a:cubicBezTo>
                          <a:pt x="-17503" y="2856038"/>
                          <a:pt x="21591" y="2763441"/>
                          <a:pt x="0" y="2532942"/>
                        </a:cubicBezTo>
                        <a:cubicBezTo>
                          <a:pt x="-21591" y="2302443"/>
                          <a:pt x="68254" y="2235060"/>
                          <a:pt x="0" y="1963742"/>
                        </a:cubicBezTo>
                        <a:cubicBezTo>
                          <a:pt x="-68254" y="1692424"/>
                          <a:pt x="10005" y="1754039"/>
                          <a:pt x="0" y="1582378"/>
                        </a:cubicBezTo>
                        <a:cubicBezTo>
                          <a:pt x="-10005" y="1410717"/>
                          <a:pt x="60088" y="1252307"/>
                          <a:pt x="0" y="950565"/>
                        </a:cubicBezTo>
                        <a:cubicBezTo>
                          <a:pt x="-60088" y="648823"/>
                          <a:pt x="43154" y="738812"/>
                          <a:pt x="0" y="569201"/>
                        </a:cubicBezTo>
                        <a:cubicBezTo>
                          <a:pt x="-43154" y="399590"/>
                          <a:pt x="3087" y="259507"/>
                          <a:pt x="0" y="0"/>
                        </a:cubicBezTo>
                        <a:close/>
                      </a:path>
                      <a:path w="2116836" h="6261206" stroke="0" extrusionOk="0">
                        <a:moveTo>
                          <a:pt x="0" y="0"/>
                        </a:moveTo>
                        <a:cubicBezTo>
                          <a:pt x="194979" y="-17842"/>
                          <a:pt x="275613" y="24047"/>
                          <a:pt x="508041" y="0"/>
                        </a:cubicBezTo>
                        <a:cubicBezTo>
                          <a:pt x="740469" y="-24047"/>
                          <a:pt x="797934" y="16205"/>
                          <a:pt x="973745" y="0"/>
                        </a:cubicBezTo>
                        <a:cubicBezTo>
                          <a:pt x="1149556" y="-16205"/>
                          <a:pt x="1311326" y="51706"/>
                          <a:pt x="1545290" y="0"/>
                        </a:cubicBezTo>
                        <a:cubicBezTo>
                          <a:pt x="1779254" y="-51706"/>
                          <a:pt x="1839294" y="59057"/>
                          <a:pt x="2116836" y="0"/>
                        </a:cubicBezTo>
                        <a:cubicBezTo>
                          <a:pt x="2125097" y="190710"/>
                          <a:pt x="2113017" y="356820"/>
                          <a:pt x="2116836" y="506588"/>
                        </a:cubicBezTo>
                        <a:cubicBezTo>
                          <a:pt x="2120655" y="656356"/>
                          <a:pt x="2081267" y="797988"/>
                          <a:pt x="2116836" y="950565"/>
                        </a:cubicBezTo>
                        <a:cubicBezTo>
                          <a:pt x="2152405" y="1103142"/>
                          <a:pt x="2084051" y="1404827"/>
                          <a:pt x="2116836" y="1519765"/>
                        </a:cubicBezTo>
                        <a:cubicBezTo>
                          <a:pt x="2149621" y="1634703"/>
                          <a:pt x="2108642" y="1816681"/>
                          <a:pt x="2116836" y="2088966"/>
                        </a:cubicBezTo>
                        <a:cubicBezTo>
                          <a:pt x="2125030" y="2361251"/>
                          <a:pt x="2083755" y="2326902"/>
                          <a:pt x="2116836" y="2532942"/>
                        </a:cubicBezTo>
                        <a:cubicBezTo>
                          <a:pt x="2149917" y="2738982"/>
                          <a:pt x="2084942" y="2880121"/>
                          <a:pt x="2116836" y="2976919"/>
                        </a:cubicBezTo>
                        <a:cubicBezTo>
                          <a:pt x="2148730" y="3073717"/>
                          <a:pt x="2066025" y="3261988"/>
                          <a:pt x="2116836" y="3546119"/>
                        </a:cubicBezTo>
                        <a:cubicBezTo>
                          <a:pt x="2167647" y="3830250"/>
                          <a:pt x="2056171" y="3975028"/>
                          <a:pt x="2116836" y="4177932"/>
                        </a:cubicBezTo>
                        <a:cubicBezTo>
                          <a:pt x="2177501" y="4380836"/>
                          <a:pt x="2110320" y="4401695"/>
                          <a:pt x="2116836" y="4559296"/>
                        </a:cubicBezTo>
                        <a:cubicBezTo>
                          <a:pt x="2123352" y="4716897"/>
                          <a:pt x="2106247" y="4909785"/>
                          <a:pt x="2116836" y="5128497"/>
                        </a:cubicBezTo>
                        <a:cubicBezTo>
                          <a:pt x="2127425" y="5347209"/>
                          <a:pt x="2070713" y="5463623"/>
                          <a:pt x="2116836" y="5697697"/>
                        </a:cubicBezTo>
                        <a:cubicBezTo>
                          <a:pt x="2162959" y="5931771"/>
                          <a:pt x="2065839" y="5991022"/>
                          <a:pt x="2116836" y="6261206"/>
                        </a:cubicBezTo>
                        <a:cubicBezTo>
                          <a:pt x="1993577" y="6323026"/>
                          <a:pt x="1833543" y="6207492"/>
                          <a:pt x="1566459" y="6261206"/>
                        </a:cubicBezTo>
                        <a:cubicBezTo>
                          <a:pt x="1299375" y="6314920"/>
                          <a:pt x="1184532" y="6197961"/>
                          <a:pt x="1037250" y="6261206"/>
                        </a:cubicBezTo>
                        <a:cubicBezTo>
                          <a:pt x="889968" y="6324451"/>
                          <a:pt x="675538" y="6260177"/>
                          <a:pt x="571546" y="6261206"/>
                        </a:cubicBezTo>
                        <a:cubicBezTo>
                          <a:pt x="467554" y="6262235"/>
                          <a:pt x="125534" y="6241738"/>
                          <a:pt x="0" y="6261206"/>
                        </a:cubicBezTo>
                        <a:cubicBezTo>
                          <a:pt x="-57040" y="6099636"/>
                          <a:pt x="2135" y="5712203"/>
                          <a:pt x="0" y="5566781"/>
                        </a:cubicBezTo>
                        <a:cubicBezTo>
                          <a:pt x="-2135" y="5421359"/>
                          <a:pt x="37294" y="5021150"/>
                          <a:pt x="0" y="4872357"/>
                        </a:cubicBezTo>
                        <a:cubicBezTo>
                          <a:pt x="-37294" y="4723564"/>
                          <a:pt x="7798" y="4522358"/>
                          <a:pt x="0" y="4303156"/>
                        </a:cubicBezTo>
                        <a:cubicBezTo>
                          <a:pt x="-7798" y="4083954"/>
                          <a:pt x="58613" y="4042155"/>
                          <a:pt x="0" y="3796568"/>
                        </a:cubicBezTo>
                        <a:cubicBezTo>
                          <a:pt x="-58613" y="3550981"/>
                          <a:pt x="26008" y="3516111"/>
                          <a:pt x="0" y="3415203"/>
                        </a:cubicBezTo>
                        <a:cubicBezTo>
                          <a:pt x="-26008" y="3314296"/>
                          <a:pt x="40033" y="3189905"/>
                          <a:pt x="0" y="3033839"/>
                        </a:cubicBezTo>
                        <a:cubicBezTo>
                          <a:pt x="-40033" y="2877773"/>
                          <a:pt x="40622" y="2657965"/>
                          <a:pt x="0" y="2402026"/>
                        </a:cubicBezTo>
                        <a:cubicBezTo>
                          <a:pt x="-40622" y="2146087"/>
                          <a:pt x="50341" y="2089474"/>
                          <a:pt x="0" y="1958050"/>
                        </a:cubicBezTo>
                        <a:cubicBezTo>
                          <a:pt x="-50341" y="1826626"/>
                          <a:pt x="11843" y="1502672"/>
                          <a:pt x="0" y="1263625"/>
                        </a:cubicBezTo>
                        <a:cubicBezTo>
                          <a:pt x="-11843" y="1024579"/>
                          <a:pt x="9227" y="897968"/>
                          <a:pt x="0" y="757037"/>
                        </a:cubicBezTo>
                        <a:cubicBezTo>
                          <a:pt x="-9227" y="616106"/>
                          <a:pt x="36062" y="2925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Nova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9448C9-2A66-4E3B-AAC2-8BB995AF1DB0}"/>
              </a:ext>
            </a:extLst>
          </p:cNvPr>
          <p:cNvSpPr/>
          <p:nvPr/>
        </p:nvSpPr>
        <p:spPr>
          <a:xfrm>
            <a:off x="122045" y="816350"/>
            <a:ext cx="1577446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0" u="none" strike="noStrike" dirty="0">
                <a:effectLst/>
                <a:latin typeface="Arial Nova" panose="020F0502020204030204" pitchFamily="34" charset="0"/>
              </a:rPr>
              <a:t>Outline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Program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Digital image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Image sequence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 Nova" panose="020F0502020204030204" pitchFamily="34" charset="0"/>
              </a:rPr>
              <a:t>Filters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Maximum projection</a:t>
            </a:r>
          </a:p>
          <a:p>
            <a:endParaRPr lang="en-US" sz="1400" i="0" u="none" strike="noStrike" dirty="0">
              <a:effectLst/>
              <a:latin typeface="Arial Nova" panose="020F05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349819-A013-7842-8BC2-64504163C1D6}"/>
              </a:ext>
            </a:extLst>
          </p:cNvPr>
          <p:cNvSpPr/>
          <p:nvPr/>
        </p:nvSpPr>
        <p:spPr>
          <a:xfrm>
            <a:off x="1876721" y="1183760"/>
            <a:ext cx="100982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2289A"/>
                </a:solidFill>
              </a:rPr>
              <a:t>Filters – 2D Convolution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187070-774F-1048-8E83-7727A4561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018" y="3189992"/>
            <a:ext cx="1837854" cy="17240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E49665-AE00-1B46-8A36-FE793AB6CA47}"/>
              </a:ext>
            </a:extLst>
          </p:cNvPr>
          <p:cNvSpPr txBox="1"/>
          <p:nvPr/>
        </p:nvSpPr>
        <p:spPr>
          <a:xfrm>
            <a:off x="2642021" y="5609925"/>
            <a:ext cx="203613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Original 2D image</a:t>
            </a:r>
          </a:p>
          <a:p>
            <a:pPr algn="ctr"/>
            <a:r>
              <a:rPr lang="en-US" sz="1600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[512px,512px]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6049BC-8E44-F74E-85AF-DA1977C6A1A5}"/>
              </a:ext>
            </a:extLst>
          </p:cNvPr>
          <p:cNvSpPr txBox="1"/>
          <p:nvPr/>
        </p:nvSpPr>
        <p:spPr>
          <a:xfrm>
            <a:off x="6008504" y="5149077"/>
            <a:ext cx="158088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Kernel matrix</a:t>
            </a:r>
          </a:p>
          <a:p>
            <a:pPr algn="ctr"/>
            <a:r>
              <a:rPr lang="en-US" sz="1600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[5px,5px]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73F177-20BF-3A40-B5F5-86A8B2D42C96}"/>
              </a:ext>
            </a:extLst>
          </p:cNvPr>
          <p:cNvSpPr txBox="1"/>
          <p:nvPr/>
        </p:nvSpPr>
        <p:spPr>
          <a:xfrm>
            <a:off x="4950691" y="2125320"/>
            <a:ext cx="3306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Pixel-by-pixel</a:t>
            </a:r>
          </a:p>
          <a:p>
            <a:pPr algn="ctr"/>
            <a:r>
              <a:rPr lang="en-US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Mathematical operation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B7E53B-481E-7940-B86D-01948CD213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7776"/>
          <a:stretch/>
        </p:blipFill>
        <p:spPr>
          <a:xfrm>
            <a:off x="2119371" y="2671460"/>
            <a:ext cx="2946603" cy="29384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599B6D7-BED4-654F-A248-919EDBCCE7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266"/>
          <a:stretch/>
        </p:blipFill>
        <p:spPr>
          <a:xfrm>
            <a:off x="8784683" y="2657711"/>
            <a:ext cx="2901753" cy="293846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55443B-0BDA-A043-A832-8467AFDCCAF2}"/>
              </a:ext>
            </a:extLst>
          </p:cNvPr>
          <p:cNvSpPr txBox="1"/>
          <p:nvPr/>
        </p:nvSpPr>
        <p:spPr>
          <a:xfrm>
            <a:off x="9227109" y="5580404"/>
            <a:ext cx="201689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Filtered 2D image</a:t>
            </a:r>
          </a:p>
          <a:p>
            <a:pPr algn="ctr"/>
            <a:r>
              <a:rPr lang="en-US" sz="1600" b="1" dirty="0">
                <a:solidFill>
                  <a:srgbClr val="22289A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[512px,512px]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448F6D-09F0-C346-8B27-4D9847B00EBC}"/>
              </a:ext>
            </a:extLst>
          </p:cNvPr>
          <p:cNvSpPr/>
          <p:nvPr/>
        </p:nvSpPr>
        <p:spPr>
          <a:xfrm>
            <a:off x="2308485" y="2771651"/>
            <a:ext cx="239843" cy="241372"/>
          </a:xfrm>
          <a:prstGeom prst="rect">
            <a:avLst/>
          </a:prstGeom>
          <a:solidFill>
            <a:srgbClr val="DF135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1BA7BC5-36EF-1548-A44D-1ED15F2F8D2D}"/>
              </a:ext>
            </a:extLst>
          </p:cNvPr>
          <p:cNvCxnSpPr>
            <a:cxnSpLocks/>
            <a:stCxn id="13" idx="0"/>
            <a:endCxn id="14" idx="0"/>
          </p:cNvCxnSpPr>
          <p:nvPr/>
        </p:nvCxnSpPr>
        <p:spPr>
          <a:xfrm rot="16200000" flipH="1" flipV="1">
            <a:off x="4193038" y="360688"/>
            <a:ext cx="646331" cy="4175593"/>
          </a:xfrm>
          <a:prstGeom prst="bentConnector3">
            <a:avLst>
              <a:gd name="adj1" fmla="val -35369"/>
            </a:avLst>
          </a:prstGeom>
          <a:ln w="38100">
            <a:solidFill>
              <a:srgbClr val="DC348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623BFE57-14FD-1944-903A-7C53767436D8}"/>
              </a:ext>
            </a:extLst>
          </p:cNvPr>
          <p:cNvCxnSpPr>
            <a:stCxn id="11" idx="2"/>
            <a:endCxn id="12" idx="2"/>
          </p:cNvCxnSpPr>
          <p:nvPr/>
        </p:nvCxnSpPr>
        <p:spPr>
          <a:xfrm rot="5400000" flipH="1" flipV="1">
            <a:off x="4999093" y="4425626"/>
            <a:ext cx="460848" cy="3138856"/>
          </a:xfrm>
          <a:prstGeom prst="bentConnector3">
            <a:avLst>
              <a:gd name="adj1" fmla="val -49604"/>
            </a:avLst>
          </a:prstGeom>
          <a:ln w="38100">
            <a:solidFill>
              <a:srgbClr val="DC348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0B352E09-090C-194E-A0EF-6D0747F50FB8}"/>
              </a:ext>
            </a:extLst>
          </p:cNvPr>
          <p:cNvSpPr/>
          <p:nvPr/>
        </p:nvSpPr>
        <p:spPr>
          <a:xfrm>
            <a:off x="9009754" y="2768798"/>
            <a:ext cx="239843" cy="241372"/>
          </a:xfrm>
          <a:prstGeom prst="rect">
            <a:avLst/>
          </a:prstGeom>
          <a:solidFill>
            <a:srgbClr val="DF135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838BA0F1-D11A-F648-A557-310E12503CF7}"/>
              </a:ext>
            </a:extLst>
          </p:cNvPr>
          <p:cNvCxnSpPr>
            <a:cxnSpLocks/>
          </p:cNvCxnSpPr>
          <p:nvPr/>
        </p:nvCxnSpPr>
        <p:spPr>
          <a:xfrm flipV="1">
            <a:off x="2548328" y="2898722"/>
            <a:ext cx="6461426" cy="2853"/>
          </a:xfrm>
          <a:prstGeom prst="bentConnector3">
            <a:avLst>
              <a:gd name="adj1" fmla="val 50000"/>
            </a:avLst>
          </a:prstGeom>
          <a:ln w="38100">
            <a:solidFill>
              <a:srgbClr val="DC348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607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29CBF1-0999-934D-9DE2-A920C68E8D03}"/>
              </a:ext>
            </a:extLst>
          </p:cNvPr>
          <p:cNvSpPr/>
          <p:nvPr/>
        </p:nvSpPr>
        <p:spPr>
          <a:xfrm>
            <a:off x="0" y="48338"/>
            <a:ext cx="1189051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D5427"/>
                </a:solidFill>
                <a:latin typeface="Arial Nova" panose="020B0504020202020204" pitchFamily="34" charset="0"/>
              </a:rPr>
              <a:t>Maximum projection</a:t>
            </a:r>
            <a:endParaRPr lang="en-US" sz="1600" dirty="0">
              <a:solidFill>
                <a:srgbClr val="0D5427"/>
              </a:solidFill>
              <a:latin typeface="Arial Nova" panose="020B05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4A38C-41E7-F34D-9F1E-FAA14A1CE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560" y="65922"/>
            <a:ext cx="1758222" cy="55383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17003F-7960-F14A-99DE-574BCA69C207}"/>
              </a:ext>
            </a:extLst>
          </p:cNvPr>
          <p:cNvSpPr/>
          <p:nvPr/>
        </p:nvSpPr>
        <p:spPr>
          <a:xfrm>
            <a:off x="103267" y="663780"/>
            <a:ext cx="11871738" cy="45719"/>
          </a:xfrm>
          <a:prstGeom prst="roundRect">
            <a:avLst/>
          </a:prstGeom>
          <a:solidFill>
            <a:srgbClr val="0D5427"/>
          </a:solidFill>
          <a:ln>
            <a:solidFill>
              <a:srgbClr val="0D54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5427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3371D4-399C-4536-891A-01B2862ACA10}"/>
              </a:ext>
            </a:extLst>
          </p:cNvPr>
          <p:cNvSpPr/>
          <p:nvPr/>
        </p:nvSpPr>
        <p:spPr>
          <a:xfrm>
            <a:off x="122045" y="816350"/>
            <a:ext cx="1577446" cy="5943615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 w="22225" cmpd="sng">
            <a:solidFill>
              <a:srgbClr val="13582C">
                <a:alpha val="99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116836"/>
                      <a:gd name="connsiteY0" fmla="*/ 0 h 6261206"/>
                      <a:gd name="connsiteX1" fmla="*/ 550377 w 2116836"/>
                      <a:gd name="connsiteY1" fmla="*/ 0 h 6261206"/>
                      <a:gd name="connsiteX2" fmla="*/ 1058418 w 2116836"/>
                      <a:gd name="connsiteY2" fmla="*/ 0 h 6261206"/>
                      <a:gd name="connsiteX3" fmla="*/ 1587627 w 2116836"/>
                      <a:gd name="connsiteY3" fmla="*/ 0 h 6261206"/>
                      <a:gd name="connsiteX4" fmla="*/ 2116836 w 2116836"/>
                      <a:gd name="connsiteY4" fmla="*/ 0 h 6261206"/>
                      <a:gd name="connsiteX5" fmla="*/ 2116836 w 2116836"/>
                      <a:gd name="connsiteY5" fmla="*/ 443976 h 6261206"/>
                      <a:gd name="connsiteX6" fmla="*/ 2116836 w 2116836"/>
                      <a:gd name="connsiteY6" fmla="*/ 825341 h 6261206"/>
                      <a:gd name="connsiteX7" fmla="*/ 2116836 w 2116836"/>
                      <a:gd name="connsiteY7" fmla="*/ 1269317 h 6261206"/>
                      <a:gd name="connsiteX8" fmla="*/ 2116836 w 2116836"/>
                      <a:gd name="connsiteY8" fmla="*/ 1775906 h 6261206"/>
                      <a:gd name="connsiteX9" fmla="*/ 2116836 w 2116836"/>
                      <a:gd name="connsiteY9" fmla="*/ 2345106 h 6261206"/>
                      <a:gd name="connsiteX10" fmla="*/ 2116836 w 2116836"/>
                      <a:gd name="connsiteY10" fmla="*/ 2789083 h 6261206"/>
                      <a:gd name="connsiteX11" fmla="*/ 2116836 w 2116836"/>
                      <a:gd name="connsiteY11" fmla="*/ 3483507 h 6261206"/>
                      <a:gd name="connsiteX12" fmla="*/ 2116836 w 2116836"/>
                      <a:gd name="connsiteY12" fmla="*/ 4052708 h 6261206"/>
                      <a:gd name="connsiteX13" fmla="*/ 2116836 w 2116836"/>
                      <a:gd name="connsiteY13" fmla="*/ 4747133 h 6261206"/>
                      <a:gd name="connsiteX14" fmla="*/ 2116836 w 2116836"/>
                      <a:gd name="connsiteY14" fmla="*/ 5378945 h 6261206"/>
                      <a:gd name="connsiteX15" fmla="*/ 2116836 w 2116836"/>
                      <a:gd name="connsiteY15" fmla="*/ 6261206 h 6261206"/>
                      <a:gd name="connsiteX16" fmla="*/ 1566459 w 2116836"/>
                      <a:gd name="connsiteY16" fmla="*/ 6261206 h 6261206"/>
                      <a:gd name="connsiteX17" fmla="*/ 1016081 w 2116836"/>
                      <a:gd name="connsiteY17" fmla="*/ 6261206 h 6261206"/>
                      <a:gd name="connsiteX18" fmla="*/ 486872 w 2116836"/>
                      <a:gd name="connsiteY18" fmla="*/ 6261206 h 6261206"/>
                      <a:gd name="connsiteX19" fmla="*/ 0 w 2116836"/>
                      <a:gd name="connsiteY19" fmla="*/ 6261206 h 6261206"/>
                      <a:gd name="connsiteX20" fmla="*/ 0 w 2116836"/>
                      <a:gd name="connsiteY20" fmla="*/ 5566781 h 6261206"/>
                      <a:gd name="connsiteX21" fmla="*/ 0 w 2116836"/>
                      <a:gd name="connsiteY21" fmla="*/ 4872357 h 6261206"/>
                      <a:gd name="connsiteX22" fmla="*/ 0 w 2116836"/>
                      <a:gd name="connsiteY22" fmla="*/ 4303156 h 6261206"/>
                      <a:gd name="connsiteX23" fmla="*/ 0 w 2116836"/>
                      <a:gd name="connsiteY23" fmla="*/ 3671344 h 6261206"/>
                      <a:gd name="connsiteX24" fmla="*/ 0 w 2116836"/>
                      <a:gd name="connsiteY24" fmla="*/ 3102143 h 6261206"/>
                      <a:gd name="connsiteX25" fmla="*/ 0 w 2116836"/>
                      <a:gd name="connsiteY25" fmla="*/ 2532942 h 6261206"/>
                      <a:gd name="connsiteX26" fmla="*/ 0 w 2116836"/>
                      <a:gd name="connsiteY26" fmla="*/ 1963742 h 6261206"/>
                      <a:gd name="connsiteX27" fmla="*/ 0 w 2116836"/>
                      <a:gd name="connsiteY27" fmla="*/ 1582378 h 6261206"/>
                      <a:gd name="connsiteX28" fmla="*/ 0 w 2116836"/>
                      <a:gd name="connsiteY28" fmla="*/ 950565 h 6261206"/>
                      <a:gd name="connsiteX29" fmla="*/ 0 w 2116836"/>
                      <a:gd name="connsiteY29" fmla="*/ 569201 h 6261206"/>
                      <a:gd name="connsiteX30" fmla="*/ 0 w 2116836"/>
                      <a:gd name="connsiteY30" fmla="*/ 0 h 62612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2116836" h="6261206" fill="none" extrusionOk="0">
                        <a:moveTo>
                          <a:pt x="0" y="0"/>
                        </a:moveTo>
                        <a:cubicBezTo>
                          <a:pt x="225918" y="-34016"/>
                          <a:pt x="395079" y="44159"/>
                          <a:pt x="550377" y="0"/>
                        </a:cubicBezTo>
                        <a:cubicBezTo>
                          <a:pt x="705675" y="-44159"/>
                          <a:pt x="925264" y="18151"/>
                          <a:pt x="1058418" y="0"/>
                        </a:cubicBezTo>
                        <a:cubicBezTo>
                          <a:pt x="1191572" y="-18151"/>
                          <a:pt x="1363242" y="33856"/>
                          <a:pt x="1587627" y="0"/>
                        </a:cubicBezTo>
                        <a:cubicBezTo>
                          <a:pt x="1812012" y="-33856"/>
                          <a:pt x="1878985" y="29310"/>
                          <a:pt x="2116836" y="0"/>
                        </a:cubicBezTo>
                        <a:cubicBezTo>
                          <a:pt x="2159368" y="204024"/>
                          <a:pt x="2101610" y="287280"/>
                          <a:pt x="2116836" y="443976"/>
                        </a:cubicBezTo>
                        <a:cubicBezTo>
                          <a:pt x="2132062" y="600672"/>
                          <a:pt x="2115766" y="667996"/>
                          <a:pt x="2116836" y="825341"/>
                        </a:cubicBezTo>
                        <a:cubicBezTo>
                          <a:pt x="2117906" y="982686"/>
                          <a:pt x="2077803" y="1120058"/>
                          <a:pt x="2116836" y="1269317"/>
                        </a:cubicBezTo>
                        <a:cubicBezTo>
                          <a:pt x="2155869" y="1418576"/>
                          <a:pt x="2114106" y="1588629"/>
                          <a:pt x="2116836" y="1775906"/>
                        </a:cubicBezTo>
                        <a:cubicBezTo>
                          <a:pt x="2119566" y="1963183"/>
                          <a:pt x="2101020" y="2128890"/>
                          <a:pt x="2116836" y="2345106"/>
                        </a:cubicBezTo>
                        <a:cubicBezTo>
                          <a:pt x="2132652" y="2561322"/>
                          <a:pt x="2115868" y="2574478"/>
                          <a:pt x="2116836" y="2789083"/>
                        </a:cubicBezTo>
                        <a:cubicBezTo>
                          <a:pt x="2117804" y="3003688"/>
                          <a:pt x="2062089" y="3302658"/>
                          <a:pt x="2116836" y="3483507"/>
                        </a:cubicBezTo>
                        <a:cubicBezTo>
                          <a:pt x="2171583" y="3664356"/>
                          <a:pt x="2101663" y="3831819"/>
                          <a:pt x="2116836" y="4052708"/>
                        </a:cubicBezTo>
                        <a:cubicBezTo>
                          <a:pt x="2132009" y="4273597"/>
                          <a:pt x="2055702" y="4456217"/>
                          <a:pt x="2116836" y="4747133"/>
                        </a:cubicBezTo>
                        <a:cubicBezTo>
                          <a:pt x="2177970" y="5038050"/>
                          <a:pt x="2068871" y="5192335"/>
                          <a:pt x="2116836" y="5378945"/>
                        </a:cubicBezTo>
                        <a:cubicBezTo>
                          <a:pt x="2164801" y="5565555"/>
                          <a:pt x="2064795" y="6030993"/>
                          <a:pt x="2116836" y="6261206"/>
                        </a:cubicBezTo>
                        <a:cubicBezTo>
                          <a:pt x="1928233" y="6278718"/>
                          <a:pt x="1685770" y="6219426"/>
                          <a:pt x="1566459" y="6261206"/>
                        </a:cubicBezTo>
                        <a:cubicBezTo>
                          <a:pt x="1447148" y="6302986"/>
                          <a:pt x="1203439" y="6244651"/>
                          <a:pt x="1016081" y="6261206"/>
                        </a:cubicBezTo>
                        <a:cubicBezTo>
                          <a:pt x="828723" y="6277761"/>
                          <a:pt x="593713" y="6201409"/>
                          <a:pt x="486872" y="6261206"/>
                        </a:cubicBezTo>
                        <a:cubicBezTo>
                          <a:pt x="380031" y="6321003"/>
                          <a:pt x="120721" y="6219335"/>
                          <a:pt x="0" y="6261206"/>
                        </a:cubicBezTo>
                        <a:cubicBezTo>
                          <a:pt x="-22346" y="6029246"/>
                          <a:pt x="71141" y="5860547"/>
                          <a:pt x="0" y="5566781"/>
                        </a:cubicBezTo>
                        <a:cubicBezTo>
                          <a:pt x="-71141" y="5273016"/>
                          <a:pt x="69428" y="5078049"/>
                          <a:pt x="0" y="4872357"/>
                        </a:cubicBezTo>
                        <a:cubicBezTo>
                          <a:pt x="-69428" y="4666665"/>
                          <a:pt x="63076" y="4570884"/>
                          <a:pt x="0" y="4303156"/>
                        </a:cubicBezTo>
                        <a:cubicBezTo>
                          <a:pt x="-63076" y="4035428"/>
                          <a:pt x="32504" y="3819356"/>
                          <a:pt x="0" y="3671344"/>
                        </a:cubicBezTo>
                        <a:cubicBezTo>
                          <a:pt x="-32504" y="3523332"/>
                          <a:pt x="17503" y="3348248"/>
                          <a:pt x="0" y="3102143"/>
                        </a:cubicBezTo>
                        <a:cubicBezTo>
                          <a:pt x="-17503" y="2856038"/>
                          <a:pt x="21591" y="2763441"/>
                          <a:pt x="0" y="2532942"/>
                        </a:cubicBezTo>
                        <a:cubicBezTo>
                          <a:pt x="-21591" y="2302443"/>
                          <a:pt x="68254" y="2235060"/>
                          <a:pt x="0" y="1963742"/>
                        </a:cubicBezTo>
                        <a:cubicBezTo>
                          <a:pt x="-68254" y="1692424"/>
                          <a:pt x="10005" y="1754039"/>
                          <a:pt x="0" y="1582378"/>
                        </a:cubicBezTo>
                        <a:cubicBezTo>
                          <a:pt x="-10005" y="1410717"/>
                          <a:pt x="60088" y="1252307"/>
                          <a:pt x="0" y="950565"/>
                        </a:cubicBezTo>
                        <a:cubicBezTo>
                          <a:pt x="-60088" y="648823"/>
                          <a:pt x="43154" y="738812"/>
                          <a:pt x="0" y="569201"/>
                        </a:cubicBezTo>
                        <a:cubicBezTo>
                          <a:pt x="-43154" y="399590"/>
                          <a:pt x="3087" y="259507"/>
                          <a:pt x="0" y="0"/>
                        </a:cubicBezTo>
                        <a:close/>
                      </a:path>
                      <a:path w="2116836" h="6261206" stroke="0" extrusionOk="0">
                        <a:moveTo>
                          <a:pt x="0" y="0"/>
                        </a:moveTo>
                        <a:cubicBezTo>
                          <a:pt x="194979" y="-17842"/>
                          <a:pt x="275613" y="24047"/>
                          <a:pt x="508041" y="0"/>
                        </a:cubicBezTo>
                        <a:cubicBezTo>
                          <a:pt x="740469" y="-24047"/>
                          <a:pt x="797934" y="16205"/>
                          <a:pt x="973745" y="0"/>
                        </a:cubicBezTo>
                        <a:cubicBezTo>
                          <a:pt x="1149556" y="-16205"/>
                          <a:pt x="1311326" y="51706"/>
                          <a:pt x="1545290" y="0"/>
                        </a:cubicBezTo>
                        <a:cubicBezTo>
                          <a:pt x="1779254" y="-51706"/>
                          <a:pt x="1839294" y="59057"/>
                          <a:pt x="2116836" y="0"/>
                        </a:cubicBezTo>
                        <a:cubicBezTo>
                          <a:pt x="2125097" y="190710"/>
                          <a:pt x="2113017" y="356820"/>
                          <a:pt x="2116836" y="506588"/>
                        </a:cubicBezTo>
                        <a:cubicBezTo>
                          <a:pt x="2120655" y="656356"/>
                          <a:pt x="2081267" y="797988"/>
                          <a:pt x="2116836" y="950565"/>
                        </a:cubicBezTo>
                        <a:cubicBezTo>
                          <a:pt x="2152405" y="1103142"/>
                          <a:pt x="2084051" y="1404827"/>
                          <a:pt x="2116836" y="1519765"/>
                        </a:cubicBezTo>
                        <a:cubicBezTo>
                          <a:pt x="2149621" y="1634703"/>
                          <a:pt x="2108642" y="1816681"/>
                          <a:pt x="2116836" y="2088966"/>
                        </a:cubicBezTo>
                        <a:cubicBezTo>
                          <a:pt x="2125030" y="2361251"/>
                          <a:pt x="2083755" y="2326902"/>
                          <a:pt x="2116836" y="2532942"/>
                        </a:cubicBezTo>
                        <a:cubicBezTo>
                          <a:pt x="2149917" y="2738982"/>
                          <a:pt x="2084942" y="2880121"/>
                          <a:pt x="2116836" y="2976919"/>
                        </a:cubicBezTo>
                        <a:cubicBezTo>
                          <a:pt x="2148730" y="3073717"/>
                          <a:pt x="2066025" y="3261988"/>
                          <a:pt x="2116836" y="3546119"/>
                        </a:cubicBezTo>
                        <a:cubicBezTo>
                          <a:pt x="2167647" y="3830250"/>
                          <a:pt x="2056171" y="3975028"/>
                          <a:pt x="2116836" y="4177932"/>
                        </a:cubicBezTo>
                        <a:cubicBezTo>
                          <a:pt x="2177501" y="4380836"/>
                          <a:pt x="2110320" y="4401695"/>
                          <a:pt x="2116836" y="4559296"/>
                        </a:cubicBezTo>
                        <a:cubicBezTo>
                          <a:pt x="2123352" y="4716897"/>
                          <a:pt x="2106247" y="4909785"/>
                          <a:pt x="2116836" y="5128497"/>
                        </a:cubicBezTo>
                        <a:cubicBezTo>
                          <a:pt x="2127425" y="5347209"/>
                          <a:pt x="2070713" y="5463623"/>
                          <a:pt x="2116836" y="5697697"/>
                        </a:cubicBezTo>
                        <a:cubicBezTo>
                          <a:pt x="2162959" y="5931771"/>
                          <a:pt x="2065839" y="5991022"/>
                          <a:pt x="2116836" y="6261206"/>
                        </a:cubicBezTo>
                        <a:cubicBezTo>
                          <a:pt x="1993577" y="6323026"/>
                          <a:pt x="1833543" y="6207492"/>
                          <a:pt x="1566459" y="6261206"/>
                        </a:cubicBezTo>
                        <a:cubicBezTo>
                          <a:pt x="1299375" y="6314920"/>
                          <a:pt x="1184532" y="6197961"/>
                          <a:pt x="1037250" y="6261206"/>
                        </a:cubicBezTo>
                        <a:cubicBezTo>
                          <a:pt x="889968" y="6324451"/>
                          <a:pt x="675538" y="6260177"/>
                          <a:pt x="571546" y="6261206"/>
                        </a:cubicBezTo>
                        <a:cubicBezTo>
                          <a:pt x="467554" y="6262235"/>
                          <a:pt x="125534" y="6241738"/>
                          <a:pt x="0" y="6261206"/>
                        </a:cubicBezTo>
                        <a:cubicBezTo>
                          <a:pt x="-57040" y="6099636"/>
                          <a:pt x="2135" y="5712203"/>
                          <a:pt x="0" y="5566781"/>
                        </a:cubicBezTo>
                        <a:cubicBezTo>
                          <a:pt x="-2135" y="5421359"/>
                          <a:pt x="37294" y="5021150"/>
                          <a:pt x="0" y="4872357"/>
                        </a:cubicBezTo>
                        <a:cubicBezTo>
                          <a:pt x="-37294" y="4723564"/>
                          <a:pt x="7798" y="4522358"/>
                          <a:pt x="0" y="4303156"/>
                        </a:cubicBezTo>
                        <a:cubicBezTo>
                          <a:pt x="-7798" y="4083954"/>
                          <a:pt x="58613" y="4042155"/>
                          <a:pt x="0" y="3796568"/>
                        </a:cubicBezTo>
                        <a:cubicBezTo>
                          <a:pt x="-58613" y="3550981"/>
                          <a:pt x="26008" y="3516111"/>
                          <a:pt x="0" y="3415203"/>
                        </a:cubicBezTo>
                        <a:cubicBezTo>
                          <a:pt x="-26008" y="3314296"/>
                          <a:pt x="40033" y="3189905"/>
                          <a:pt x="0" y="3033839"/>
                        </a:cubicBezTo>
                        <a:cubicBezTo>
                          <a:pt x="-40033" y="2877773"/>
                          <a:pt x="40622" y="2657965"/>
                          <a:pt x="0" y="2402026"/>
                        </a:cubicBezTo>
                        <a:cubicBezTo>
                          <a:pt x="-40622" y="2146087"/>
                          <a:pt x="50341" y="2089474"/>
                          <a:pt x="0" y="1958050"/>
                        </a:cubicBezTo>
                        <a:cubicBezTo>
                          <a:pt x="-50341" y="1826626"/>
                          <a:pt x="11843" y="1502672"/>
                          <a:pt x="0" y="1263625"/>
                        </a:cubicBezTo>
                        <a:cubicBezTo>
                          <a:pt x="-11843" y="1024579"/>
                          <a:pt x="9227" y="897968"/>
                          <a:pt x="0" y="757037"/>
                        </a:cubicBezTo>
                        <a:cubicBezTo>
                          <a:pt x="-9227" y="616106"/>
                          <a:pt x="36062" y="2925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 Nova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9448C9-2A66-4E3B-AAC2-8BB995AF1DB0}"/>
              </a:ext>
            </a:extLst>
          </p:cNvPr>
          <p:cNvSpPr/>
          <p:nvPr/>
        </p:nvSpPr>
        <p:spPr>
          <a:xfrm>
            <a:off x="122045" y="816350"/>
            <a:ext cx="1577446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0" u="none" strike="noStrike" dirty="0">
                <a:effectLst/>
                <a:latin typeface="Arial Nova" panose="020F0502020204030204" pitchFamily="34" charset="0"/>
              </a:rPr>
              <a:t>Outline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Program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Digital image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Image sequence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 Nova" panose="020F0502020204030204" pitchFamily="34" charset="0"/>
              </a:rPr>
              <a:t>Filters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 Nova" panose="020F0502020204030204" pitchFamily="34" charset="0"/>
              </a:rPr>
              <a:t>Maximum projection</a:t>
            </a:r>
          </a:p>
          <a:p>
            <a:endParaRPr lang="en-US" sz="1400" i="0" u="none" strike="noStrike" dirty="0">
              <a:effectLst/>
              <a:latin typeface="Arial Nova" panose="020F05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349819-A013-7842-8BC2-64504163C1D6}"/>
              </a:ext>
            </a:extLst>
          </p:cNvPr>
          <p:cNvSpPr/>
          <p:nvPr/>
        </p:nvSpPr>
        <p:spPr>
          <a:xfrm>
            <a:off x="1895498" y="1446668"/>
            <a:ext cx="100982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2289A"/>
                </a:solidFill>
              </a:rPr>
              <a:t>Maximum projections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460C7-97CD-664D-A213-3B380A3BED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5035" t="4873" r="582" b="7675"/>
          <a:stretch/>
        </p:blipFill>
        <p:spPr>
          <a:xfrm>
            <a:off x="8932707" y="5161339"/>
            <a:ext cx="456121" cy="68661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161C063-944C-F94C-9074-5AEB81F9063C}"/>
              </a:ext>
            </a:extLst>
          </p:cNvPr>
          <p:cNvSpPr/>
          <p:nvPr/>
        </p:nvSpPr>
        <p:spPr>
          <a:xfrm>
            <a:off x="2390396" y="2065101"/>
            <a:ext cx="87242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F135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Images with 3-dimensional space.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5374145-BF83-6E43-B42E-7A577D2DA8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3060" b="3065"/>
          <a:stretch/>
        </p:blipFill>
        <p:spPr>
          <a:xfrm>
            <a:off x="2390396" y="2707057"/>
            <a:ext cx="5793163" cy="32295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F4919D0-8CD2-304F-8DA2-D7ABD31C7D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483" t="4263" r="43035" b="7167"/>
          <a:stretch/>
        </p:blipFill>
        <p:spPr>
          <a:xfrm>
            <a:off x="8927579" y="4487294"/>
            <a:ext cx="466377" cy="6953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281BE7F-9042-0C45-8C8E-75F1A400FB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63" t="6126" r="80656" b="6423"/>
          <a:stretch/>
        </p:blipFill>
        <p:spPr>
          <a:xfrm>
            <a:off x="8943254" y="3828925"/>
            <a:ext cx="466377" cy="68661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7FA638A-668E-0242-9CFE-40AFE022F4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0" t="4267" r="94880" b="10001"/>
          <a:stretch/>
        </p:blipFill>
        <p:spPr>
          <a:xfrm>
            <a:off x="8927675" y="3155826"/>
            <a:ext cx="476634" cy="6730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7C5CB60-0A10-F44A-92AA-045B37691B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14671" y="3764273"/>
            <a:ext cx="876030" cy="128636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EF10348-C208-6F48-AB49-DC28ED0FDE26}"/>
              </a:ext>
            </a:extLst>
          </p:cNvPr>
          <p:cNvCxnSpPr>
            <a:cxnSpLocks/>
          </p:cNvCxnSpPr>
          <p:nvPr/>
        </p:nvCxnSpPr>
        <p:spPr>
          <a:xfrm>
            <a:off x="8839878" y="5290115"/>
            <a:ext cx="0" cy="87131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D0BEAE1-1F7F-4441-9663-CA1EFD803CE9}"/>
              </a:ext>
            </a:extLst>
          </p:cNvPr>
          <p:cNvCxnSpPr>
            <a:cxnSpLocks/>
          </p:cNvCxnSpPr>
          <p:nvPr/>
        </p:nvCxnSpPr>
        <p:spPr>
          <a:xfrm flipH="1">
            <a:off x="8681120" y="6007433"/>
            <a:ext cx="943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CB239B9-13EB-784C-ABE7-F452AF10166A}"/>
              </a:ext>
            </a:extLst>
          </p:cNvPr>
          <p:cNvSpPr txBox="1"/>
          <p:nvPr/>
        </p:nvSpPr>
        <p:spPr>
          <a:xfrm>
            <a:off x="8646347" y="5737762"/>
            <a:ext cx="2568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</a:rPr>
              <a:t>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0D775F5-E779-5942-97B5-8B0F4FDE1513}"/>
              </a:ext>
            </a:extLst>
          </p:cNvPr>
          <p:cNvSpPr txBox="1"/>
          <p:nvPr/>
        </p:nvSpPr>
        <p:spPr>
          <a:xfrm>
            <a:off x="8803458" y="5937735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</a:rPr>
              <a:t>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D087C1C-A835-BA41-A840-CD3232F1FE43}"/>
              </a:ext>
            </a:extLst>
          </p:cNvPr>
          <p:cNvSpPr txBox="1"/>
          <p:nvPr/>
        </p:nvSpPr>
        <p:spPr>
          <a:xfrm>
            <a:off x="9742336" y="4253365"/>
            <a:ext cx="9634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max(</a:t>
            </a:r>
            <a:r>
              <a:rPr lang="en-US" sz="1600" dirty="0" err="1"/>
              <a:t>img</a:t>
            </a:r>
            <a:r>
              <a:rPr lang="en-US" sz="1600" dirty="0"/>
              <a:t>)</a:t>
            </a:r>
          </a:p>
        </p:txBody>
      </p:sp>
      <p:pic>
        <p:nvPicPr>
          <p:cNvPr id="11" name="Graphic 10" descr="Microscope with solid fill">
            <a:extLst>
              <a:ext uri="{FF2B5EF4-FFF2-40B4-BE49-F238E27FC236}">
                <a16:creationId xmlns:a16="http://schemas.microsoft.com/office/drawing/2014/main" id="{E95FFFBE-9D09-2F47-B96A-3157BDC2CA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01375" y="2479129"/>
            <a:ext cx="914400" cy="9144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D0F378D-43AF-5544-82AC-7A8A66E2D90F}"/>
              </a:ext>
            </a:extLst>
          </p:cNvPr>
          <p:cNvCxnSpPr/>
          <p:nvPr/>
        </p:nvCxnSpPr>
        <p:spPr>
          <a:xfrm>
            <a:off x="8415775" y="4431339"/>
            <a:ext cx="349534" cy="0"/>
          </a:xfrm>
          <a:prstGeom prst="straightConnector1">
            <a:avLst/>
          </a:prstGeom>
          <a:ln w="28575">
            <a:solidFill>
              <a:srgbClr val="22289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4DBB881-BC99-AA47-B9AB-FA7000006D8C}"/>
              </a:ext>
            </a:extLst>
          </p:cNvPr>
          <p:cNvSpPr txBox="1"/>
          <p:nvPr/>
        </p:nvSpPr>
        <p:spPr>
          <a:xfrm>
            <a:off x="9292763" y="3523019"/>
            <a:ext cx="4331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</a:rPr>
              <a:t>z=0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CC86CA4-8532-B64B-B761-9E54F679E232}"/>
              </a:ext>
            </a:extLst>
          </p:cNvPr>
          <p:cNvSpPr txBox="1"/>
          <p:nvPr/>
        </p:nvSpPr>
        <p:spPr>
          <a:xfrm>
            <a:off x="9292763" y="4235999"/>
            <a:ext cx="4331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</a:rPr>
              <a:t>z=1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B650CB5-9593-0745-9B6E-C4C45E7B9AB1}"/>
              </a:ext>
            </a:extLst>
          </p:cNvPr>
          <p:cNvSpPr txBox="1"/>
          <p:nvPr/>
        </p:nvSpPr>
        <p:spPr>
          <a:xfrm>
            <a:off x="9292763" y="4943098"/>
            <a:ext cx="4331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</a:rPr>
              <a:t>z=2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8438287-E0CF-F643-BF58-08122DC8C194}"/>
              </a:ext>
            </a:extLst>
          </p:cNvPr>
          <p:cNvSpPr txBox="1"/>
          <p:nvPr/>
        </p:nvSpPr>
        <p:spPr>
          <a:xfrm>
            <a:off x="9292763" y="5583737"/>
            <a:ext cx="4331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</a:rPr>
              <a:t>z=3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E14BE24-946B-B948-A431-61DAF0F211BC}"/>
              </a:ext>
            </a:extLst>
          </p:cNvPr>
          <p:cNvCxnSpPr/>
          <p:nvPr/>
        </p:nvCxnSpPr>
        <p:spPr>
          <a:xfrm>
            <a:off x="10705741" y="4422642"/>
            <a:ext cx="349534" cy="0"/>
          </a:xfrm>
          <a:prstGeom prst="straightConnector1">
            <a:avLst/>
          </a:prstGeom>
          <a:ln w="28575">
            <a:solidFill>
              <a:srgbClr val="22289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66C3524-9F76-2F45-922B-C6AADD9ECD91}"/>
              </a:ext>
            </a:extLst>
          </p:cNvPr>
          <p:cNvCxnSpPr>
            <a:cxnSpLocks/>
          </p:cNvCxnSpPr>
          <p:nvPr/>
        </p:nvCxnSpPr>
        <p:spPr>
          <a:xfrm>
            <a:off x="10990824" y="4539851"/>
            <a:ext cx="0" cy="87131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7767785-C8A7-3E42-A42F-1C3F2F3A0976}"/>
              </a:ext>
            </a:extLst>
          </p:cNvPr>
          <p:cNvCxnSpPr>
            <a:cxnSpLocks/>
          </p:cNvCxnSpPr>
          <p:nvPr/>
        </p:nvCxnSpPr>
        <p:spPr>
          <a:xfrm flipH="1">
            <a:off x="10832066" y="5257169"/>
            <a:ext cx="9438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E89A7C77-F9AE-4243-B155-6ADF1C76080C}"/>
              </a:ext>
            </a:extLst>
          </p:cNvPr>
          <p:cNvSpPr txBox="1"/>
          <p:nvPr/>
        </p:nvSpPr>
        <p:spPr>
          <a:xfrm>
            <a:off x="10797293" y="4987498"/>
            <a:ext cx="2568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</a:rPr>
              <a:t>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DB2F39-5C8C-4C45-970B-372118DF6533}"/>
              </a:ext>
            </a:extLst>
          </p:cNvPr>
          <p:cNvSpPr txBox="1"/>
          <p:nvPr/>
        </p:nvSpPr>
        <p:spPr>
          <a:xfrm>
            <a:off x="10954404" y="5187471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741048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1017</TotalTime>
  <Words>208</Words>
  <Application>Microsoft Macintosh PowerPoint</Application>
  <PresentationFormat>Widescreen</PresentationFormat>
  <Paragraphs>76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 Nova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Aguilera de Lira,Luis</dc:creator>
  <cp:lastModifiedBy>Aguilera de Lira,Luis</cp:lastModifiedBy>
  <cp:revision>105</cp:revision>
  <dcterms:created xsi:type="dcterms:W3CDTF">2021-05-13T15:55:33Z</dcterms:created>
  <dcterms:modified xsi:type="dcterms:W3CDTF">2022-05-22T16:01:13Z</dcterms:modified>
</cp:coreProperties>
</file>

<file path=docProps/thumbnail.jpeg>
</file>